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7" r:id="rId2"/>
    <p:sldId id="286" r:id="rId3"/>
    <p:sldId id="287" r:id="rId4"/>
    <p:sldId id="261" r:id="rId5"/>
    <p:sldId id="262" r:id="rId6"/>
    <p:sldId id="277" r:id="rId7"/>
    <p:sldId id="278" r:id="rId8"/>
    <p:sldId id="266" r:id="rId9"/>
    <p:sldId id="265" r:id="rId10"/>
    <p:sldId id="264" r:id="rId11"/>
    <p:sldId id="269" r:id="rId12"/>
    <p:sldId id="288" r:id="rId13"/>
    <p:sldId id="289" r:id="rId14"/>
    <p:sldId id="267" r:id="rId15"/>
    <p:sldId id="279" r:id="rId16"/>
    <p:sldId id="280" r:id="rId17"/>
    <p:sldId id="268" r:id="rId18"/>
    <p:sldId id="290" r:id="rId19"/>
    <p:sldId id="285" r:id="rId20"/>
    <p:sldId id="304" r:id="rId21"/>
    <p:sldId id="270" r:id="rId22"/>
    <p:sldId id="291" r:id="rId23"/>
    <p:sldId id="292" r:id="rId24"/>
    <p:sldId id="282" r:id="rId25"/>
    <p:sldId id="272" r:id="rId26"/>
    <p:sldId id="293" r:id="rId27"/>
    <p:sldId id="273" r:id="rId28"/>
    <p:sldId id="294" r:id="rId29"/>
    <p:sldId id="295" r:id="rId30"/>
    <p:sldId id="296" r:id="rId31"/>
    <p:sldId id="274" r:id="rId32"/>
    <p:sldId id="297" r:id="rId33"/>
    <p:sldId id="298" r:id="rId34"/>
    <p:sldId id="283" r:id="rId35"/>
    <p:sldId id="300" r:id="rId36"/>
    <p:sldId id="301" r:id="rId37"/>
    <p:sldId id="302" r:id="rId38"/>
    <p:sldId id="303" r:id="rId39"/>
    <p:sldId id="275" r:id="rId40"/>
    <p:sldId id="28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59F97D-1A57-1A4F-9E0A-8E2CDFA3DBF8}">
          <p14:sldIdLst>
            <p14:sldId id="257"/>
            <p14:sldId id="286"/>
            <p14:sldId id="287"/>
            <p14:sldId id="261"/>
            <p14:sldId id="262"/>
            <p14:sldId id="277"/>
            <p14:sldId id="278"/>
            <p14:sldId id="266"/>
            <p14:sldId id="265"/>
            <p14:sldId id="264"/>
            <p14:sldId id="269"/>
            <p14:sldId id="288"/>
            <p14:sldId id="289"/>
            <p14:sldId id="267"/>
            <p14:sldId id="279"/>
            <p14:sldId id="280"/>
            <p14:sldId id="268"/>
            <p14:sldId id="290"/>
            <p14:sldId id="285"/>
            <p14:sldId id="304"/>
            <p14:sldId id="270"/>
            <p14:sldId id="291"/>
            <p14:sldId id="292"/>
            <p14:sldId id="282"/>
            <p14:sldId id="272"/>
            <p14:sldId id="293"/>
            <p14:sldId id="273"/>
            <p14:sldId id="294"/>
            <p14:sldId id="295"/>
            <p14:sldId id="296"/>
            <p14:sldId id="274"/>
            <p14:sldId id="297"/>
            <p14:sldId id="298"/>
            <p14:sldId id="283"/>
            <p14:sldId id="300"/>
            <p14:sldId id="301"/>
            <p14:sldId id="302"/>
            <p14:sldId id="303"/>
            <p14:sldId id="275"/>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autoAdjust="0"/>
    <p:restoredTop sz="96281" autoAdjust="0"/>
  </p:normalViewPr>
  <p:slideViewPr>
    <p:cSldViewPr snapToGrid="0">
      <p:cViewPr varScale="1">
        <p:scale>
          <a:sx n="121" d="100"/>
          <a:sy n="121" d="100"/>
        </p:scale>
        <p:origin x="200" y="2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5" d="100"/>
          <a:sy n="95" d="100"/>
        </p:scale>
        <p:origin x="37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26.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ata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ata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ata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26.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3F06F8-79B1-4B67-A8E4-3939E2A94A9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E4C662B7-2B58-40B9-8EF3-B8D355A71240}">
      <dgm:prSet custT="1"/>
      <dgm:spPr/>
      <dgm:t>
        <a:bodyPr/>
        <a:lstStyle/>
        <a:p>
          <a:pPr algn="just"/>
          <a:r>
            <a:rPr lang="en-US" sz="2000" b="1" dirty="0">
              <a:latin typeface="Times New Roman" panose="02020603050405020304" pitchFamily="18" charset="0"/>
              <a:cs typeface="Times New Roman" panose="02020603050405020304" pitchFamily="18" charset="0"/>
            </a:rPr>
            <a:t>Domain</a:t>
          </a:r>
          <a:r>
            <a:rPr lang="en-US" sz="2000" dirty="0">
              <a:latin typeface="Times New Roman" panose="02020603050405020304" pitchFamily="18" charset="0"/>
              <a:cs typeface="Times New Roman" panose="02020603050405020304" pitchFamily="18" charset="0"/>
            </a:rPr>
            <a:t>: Medical Imaging &amp; Deep Learning</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Applications</a:t>
          </a:r>
          <a:r>
            <a:rPr lang="en-US" sz="2000" dirty="0">
              <a:latin typeface="Times New Roman" panose="02020603050405020304" pitchFamily="18" charset="0"/>
              <a:cs typeface="Times New Roman" panose="02020603050405020304" pitchFamily="18" charset="0"/>
            </a:rPr>
            <a:t>:</a:t>
          </a:r>
        </a:p>
      </dgm:t>
    </dgm:pt>
    <dgm:pt modelId="{E743E3E4-7C35-400A-9B90-690805231415}" type="parTrans" cxnId="{D6208C1F-FE6B-4F36-AB93-E265B17905E9}">
      <dgm:prSet/>
      <dgm:spPr/>
      <dgm:t>
        <a:bodyPr/>
        <a:lstStyle/>
        <a:p>
          <a:endParaRPr lang="en-US"/>
        </a:p>
      </dgm:t>
    </dgm:pt>
    <dgm:pt modelId="{D4809A31-949D-40AA-8A32-5C4529E00264}" type="sibTrans" cxnId="{D6208C1F-FE6B-4F36-AB93-E265B17905E9}">
      <dgm:prSet/>
      <dgm:spPr/>
      <dgm:t>
        <a:bodyPr/>
        <a:lstStyle/>
        <a:p>
          <a:endParaRPr lang="en-US"/>
        </a:p>
      </dgm:t>
    </dgm:pt>
    <dgm:pt modelId="{B41EB9BD-5C8A-43BA-A84C-E27CF13CCB96}">
      <dgm:prSet custT="1"/>
      <dgm:spPr/>
      <dgm:t>
        <a:bodyPr/>
        <a:lstStyle/>
        <a:p>
          <a:pPr algn="just"/>
          <a:r>
            <a:rPr lang="en-US" sz="2000" b="1" dirty="0">
              <a:latin typeface="Times New Roman" panose="02020603050405020304" pitchFamily="18" charset="0"/>
              <a:cs typeface="Times New Roman" panose="02020603050405020304" pitchFamily="18" charset="0"/>
            </a:rPr>
            <a:t>Automated diagnosis in radiology</a:t>
          </a:r>
          <a:r>
            <a:rPr lang="en-US" sz="2000" dirty="0">
              <a:latin typeface="Times New Roman" panose="02020603050405020304" pitchFamily="18" charset="0"/>
              <a:cs typeface="Times New Roman" panose="02020603050405020304" pitchFamily="18" charset="0"/>
            </a:rPr>
            <a:t>: AI systems can assist doctors in making faster, more accurate diagnoses by analyzing medical images such as chest X-rays.</a:t>
          </a:r>
        </a:p>
      </dgm:t>
    </dgm:pt>
    <dgm:pt modelId="{96DAF49B-EC5D-4FED-9F42-2CE488BFE616}" type="parTrans" cxnId="{054AB50C-253E-4833-9121-CC9438A059B2}">
      <dgm:prSet/>
      <dgm:spPr/>
      <dgm:t>
        <a:bodyPr/>
        <a:lstStyle/>
        <a:p>
          <a:endParaRPr lang="en-US"/>
        </a:p>
      </dgm:t>
    </dgm:pt>
    <dgm:pt modelId="{4EC3128B-D6B0-4438-9A68-0790FE23BBD3}" type="sibTrans" cxnId="{054AB50C-253E-4833-9121-CC9438A059B2}">
      <dgm:prSet/>
      <dgm:spPr/>
      <dgm:t>
        <a:bodyPr/>
        <a:lstStyle/>
        <a:p>
          <a:endParaRPr lang="en-US"/>
        </a:p>
      </dgm:t>
    </dgm:pt>
    <dgm:pt modelId="{E9680BB4-46D4-4BE9-A3DB-4DA3F52CA8A1}">
      <dgm:prSet custT="1"/>
      <dgm:spPr/>
      <dgm:t>
        <a:bodyPr/>
        <a:lstStyle/>
        <a:p>
          <a:pPr algn="just"/>
          <a:r>
            <a:rPr lang="en-US" sz="2000" b="1">
              <a:latin typeface="Times New Roman" panose="02020603050405020304" pitchFamily="18" charset="0"/>
              <a:cs typeface="Times New Roman" panose="02020603050405020304" pitchFamily="18" charset="0"/>
            </a:rPr>
            <a:t>Reducing manual workload for doctors</a:t>
          </a:r>
          <a:r>
            <a:rPr lang="en-US" sz="2000">
              <a:latin typeface="Times New Roman" panose="02020603050405020304" pitchFamily="18" charset="0"/>
              <a:cs typeface="Times New Roman" panose="02020603050405020304" pitchFamily="18" charset="0"/>
            </a:rPr>
            <a:t>: By automating parts of the diagnostic process, AI can help reduce the burden on radiologists, enabling them to focus on more complex cases.</a:t>
          </a:r>
        </a:p>
      </dgm:t>
    </dgm:pt>
    <dgm:pt modelId="{55C88E87-6970-4731-B7FA-25FB8DB6F29F}" type="parTrans" cxnId="{792FF8A1-FA13-4D17-8379-A5C017C17B32}">
      <dgm:prSet/>
      <dgm:spPr/>
      <dgm:t>
        <a:bodyPr/>
        <a:lstStyle/>
        <a:p>
          <a:endParaRPr lang="en-US"/>
        </a:p>
      </dgm:t>
    </dgm:pt>
    <dgm:pt modelId="{740F35ED-C9AB-488A-820A-921E9EDA15DE}" type="sibTrans" cxnId="{792FF8A1-FA13-4D17-8379-A5C017C17B32}">
      <dgm:prSet/>
      <dgm:spPr/>
      <dgm:t>
        <a:bodyPr/>
        <a:lstStyle/>
        <a:p>
          <a:endParaRPr lang="en-US"/>
        </a:p>
      </dgm:t>
    </dgm:pt>
    <dgm:pt modelId="{D113815A-83C9-4B94-ACD6-9010545D9C60}">
      <dgm:prSet custT="1"/>
      <dgm:spPr/>
      <dgm:t>
        <a:bodyPr/>
        <a:lstStyle/>
        <a:p>
          <a:pPr algn="just"/>
          <a:r>
            <a:rPr lang="en-US" sz="2000" b="1" dirty="0">
              <a:latin typeface="Times New Roman" panose="02020603050405020304" pitchFamily="18" charset="0"/>
              <a:cs typeface="Times New Roman" panose="02020603050405020304" pitchFamily="18" charset="0"/>
            </a:rPr>
            <a:t>Real-time diagnosis in rural areas</a:t>
          </a:r>
          <a:r>
            <a:rPr lang="en-US" sz="2000" dirty="0">
              <a:latin typeface="Times New Roman" panose="02020603050405020304" pitchFamily="18" charset="0"/>
              <a:cs typeface="Times New Roman" panose="02020603050405020304" pitchFamily="18" charset="0"/>
            </a:rPr>
            <a:t>: AI tools can be deployed in underserved regions, providing instant diagnosis where healthcare professionals are scarce.</a:t>
          </a:r>
        </a:p>
      </dgm:t>
    </dgm:pt>
    <dgm:pt modelId="{138463DF-C499-4FBA-963C-B19A05698271}" type="parTrans" cxnId="{A202F409-DF98-4D52-A871-06EC883D47ED}">
      <dgm:prSet/>
      <dgm:spPr/>
      <dgm:t>
        <a:bodyPr/>
        <a:lstStyle/>
        <a:p>
          <a:endParaRPr lang="en-US"/>
        </a:p>
      </dgm:t>
    </dgm:pt>
    <dgm:pt modelId="{63C7BB19-6594-4E67-BCAE-1115C36A7A5B}" type="sibTrans" cxnId="{A202F409-DF98-4D52-A871-06EC883D47ED}">
      <dgm:prSet/>
      <dgm:spPr/>
      <dgm:t>
        <a:bodyPr/>
        <a:lstStyle/>
        <a:p>
          <a:endParaRPr lang="en-US"/>
        </a:p>
      </dgm:t>
    </dgm:pt>
    <dgm:pt modelId="{3C7EB5AE-2E38-4DAB-B1FB-BEC13DED0BD4}">
      <dgm:prSet custT="1"/>
      <dgm:spPr/>
      <dgm:t>
        <a:bodyPr/>
        <a:lstStyle/>
        <a:p>
          <a:pPr algn="just"/>
          <a:r>
            <a:rPr lang="en-US" sz="2000" b="1" dirty="0">
              <a:latin typeface="Times New Roman" panose="02020603050405020304" pitchFamily="18" charset="0"/>
              <a:cs typeface="Times New Roman" panose="02020603050405020304" pitchFamily="18" charset="0"/>
            </a:rPr>
            <a:t>Beyond Healthcare</a:t>
          </a:r>
          <a:r>
            <a:rPr lang="en-US" sz="2000" dirty="0">
              <a:latin typeface="Times New Roman" panose="02020603050405020304" pitchFamily="18" charset="0"/>
              <a:cs typeface="Times New Roman" panose="02020603050405020304" pitchFamily="18" charset="0"/>
            </a:rPr>
            <a:t>: Deep Learning models are also used in various other fields such as:</a:t>
          </a:r>
        </a:p>
      </dgm:t>
    </dgm:pt>
    <dgm:pt modelId="{AA7354C3-612B-422D-B275-BDC5BFBB9F58}" type="parTrans" cxnId="{34D3AB4F-974C-4252-9E1B-A4B7E6A305C1}">
      <dgm:prSet/>
      <dgm:spPr/>
      <dgm:t>
        <a:bodyPr/>
        <a:lstStyle/>
        <a:p>
          <a:endParaRPr lang="en-US"/>
        </a:p>
      </dgm:t>
    </dgm:pt>
    <dgm:pt modelId="{BD1F6652-95C3-4FF7-87E7-836903402290}" type="sibTrans" cxnId="{34D3AB4F-974C-4252-9E1B-A4B7E6A305C1}">
      <dgm:prSet/>
      <dgm:spPr/>
      <dgm:t>
        <a:bodyPr/>
        <a:lstStyle/>
        <a:p>
          <a:endParaRPr lang="en-US"/>
        </a:p>
      </dgm:t>
    </dgm:pt>
    <dgm:pt modelId="{D81C257E-C243-4BE1-9A75-494F912D148F}">
      <dgm:prSet custT="1"/>
      <dgm:spPr/>
      <dgm:t>
        <a:bodyPr/>
        <a:lstStyle/>
        <a:p>
          <a:pPr algn="just"/>
          <a:r>
            <a:rPr lang="en-US" sz="2000" b="1" dirty="0">
              <a:latin typeface="Times New Roman" panose="02020603050405020304" pitchFamily="18" charset="0"/>
              <a:cs typeface="Times New Roman" panose="02020603050405020304" pitchFamily="18" charset="0"/>
            </a:rPr>
            <a:t>Object Detection</a:t>
          </a:r>
          <a:endParaRPr lang="en-US" sz="2000" dirty="0">
            <a:latin typeface="Times New Roman" panose="02020603050405020304" pitchFamily="18" charset="0"/>
            <a:cs typeface="Times New Roman" panose="02020603050405020304" pitchFamily="18" charset="0"/>
          </a:endParaRPr>
        </a:p>
      </dgm:t>
    </dgm:pt>
    <dgm:pt modelId="{67D2BA04-7FB6-44C2-BB36-DA94A6F1A836}" type="parTrans" cxnId="{50BEB4B4-78BD-40F4-BA9D-20E70EA54E09}">
      <dgm:prSet/>
      <dgm:spPr/>
      <dgm:t>
        <a:bodyPr/>
        <a:lstStyle/>
        <a:p>
          <a:endParaRPr lang="en-US"/>
        </a:p>
      </dgm:t>
    </dgm:pt>
    <dgm:pt modelId="{8C073440-7490-4EAF-82F5-84B6DF43D444}" type="sibTrans" cxnId="{50BEB4B4-78BD-40F4-BA9D-20E70EA54E09}">
      <dgm:prSet/>
      <dgm:spPr/>
      <dgm:t>
        <a:bodyPr/>
        <a:lstStyle/>
        <a:p>
          <a:endParaRPr lang="en-US"/>
        </a:p>
      </dgm:t>
    </dgm:pt>
    <dgm:pt modelId="{4AE1A628-88A7-4E32-B38F-F7E88745B4A1}">
      <dgm:prSet custT="1"/>
      <dgm:spPr/>
      <dgm:t>
        <a:bodyPr/>
        <a:lstStyle/>
        <a:p>
          <a:pPr algn="just"/>
          <a:r>
            <a:rPr lang="en-US" sz="2000" b="1">
              <a:latin typeface="Times New Roman" panose="02020603050405020304" pitchFamily="18" charset="0"/>
              <a:cs typeface="Times New Roman" panose="02020603050405020304" pitchFamily="18" charset="0"/>
            </a:rPr>
            <a:t>Face Recognition</a:t>
          </a:r>
          <a:endParaRPr lang="en-US" sz="2000">
            <a:latin typeface="Times New Roman" panose="02020603050405020304" pitchFamily="18" charset="0"/>
            <a:cs typeface="Times New Roman" panose="02020603050405020304" pitchFamily="18" charset="0"/>
          </a:endParaRPr>
        </a:p>
      </dgm:t>
    </dgm:pt>
    <dgm:pt modelId="{57B02AFC-E7C0-46B6-87E4-6574D7FFDA6F}" type="parTrans" cxnId="{15260056-16D8-428F-AD80-FCB030FA7DB5}">
      <dgm:prSet/>
      <dgm:spPr/>
      <dgm:t>
        <a:bodyPr/>
        <a:lstStyle/>
        <a:p>
          <a:endParaRPr lang="en-US"/>
        </a:p>
      </dgm:t>
    </dgm:pt>
    <dgm:pt modelId="{1FD8B270-5025-4EE5-8771-42605530DC39}" type="sibTrans" cxnId="{15260056-16D8-428F-AD80-FCB030FA7DB5}">
      <dgm:prSet/>
      <dgm:spPr/>
      <dgm:t>
        <a:bodyPr/>
        <a:lstStyle/>
        <a:p>
          <a:endParaRPr lang="en-US"/>
        </a:p>
      </dgm:t>
    </dgm:pt>
    <dgm:pt modelId="{A5AAF7CF-3327-4BF2-88D0-E093F159E333}">
      <dgm:prSet custT="1"/>
      <dgm:spPr/>
      <dgm:t>
        <a:bodyPr/>
        <a:lstStyle/>
        <a:p>
          <a:pPr algn="just"/>
          <a:r>
            <a:rPr lang="en-US" sz="2000" b="1" dirty="0">
              <a:latin typeface="Times New Roman" panose="02020603050405020304" pitchFamily="18" charset="0"/>
              <a:cs typeface="Times New Roman" panose="02020603050405020304" pitchFamily="18" charset="0"/>
            </a:rPr>
            <a:t>Fraud Detection</a:t>
          </a:r>
          <a:endParaRPr lang="en-US" sz="2000" dirty="0">
            <a:latin typeface="Times New Roman" panose="02020603050405020304" pitchFamily="18" charset="0"/>
            <a:cs typeface="Times New Roman" panose="02020603050405020304" pitchFamily="18" charset="0"/>
          </a:endParaRPr>
        </a:p>
      </dgm:t>
    </dgm:pt>
    <dgm:pt modelId="{AF8FA9FE-F06F-4AD1-B95B-2DD54CC0C5B1}" type="parTrans" cxnId="{C147AB01-CF02-430C-AE04-36EF792A34F5}">
      <dgm:prSet/>
      <dgm:spPr/>
      <dgm:t>
        <a:bodyPr/>
        <a:lstStyle/>
        <a:p>
          <a:endParaRPr lang="en-US"/>
        </a:p>
      </dgm:t>
    </dgm:pt>
    <dgm:pt modelId="{26591986-DFB5-4A00-8073-C0F192030393}" type="sibTrans" cxnId="{C147AB01-CF02-430C-AE04-36EF792A34F5}">
      <dgm:prSet/>
      <dgm:spPr/>
      <dgm:t>
        <a:bodyPr/>
        <a:lstStyle/>
        <a:p>
          <a:endParaRPr lang="en-US"/>
        </a:p>
      </dgm:t>
    </dgm:pt>
    <dgm:pt modelId="{38D7E574-B820-43E9-9DF8-C6C2B5893131}" type="pres">
      <dgm:prSet presAssocID="{D13F06F8-79B1-4B67-A8E4-3939E2A94A93}" presName="linear" presStyleCnt="0">
        <dgm:presLayoutVars>
          <dgm:dir/>
          <dgm:animLvl val="lvl"/>
          <dgm:resizeHandles val="exact"/>
        </dgm:presLayoutVars>
      </dgm:prSet>
      <dgm:spPr/>
    </dgm:pt>
    <dgm:pt modelId="{602953B7-5A66-4077-A5CC-1302904E6B62}" type="pres">
      <dgm:prSet presAssocID="{E4C662B7-2B58-40B9-8EF3-B8D355A71240}" presName="parentLin" presStyleCnt="0"/>
      <dgm:spPr/>
    </dgm:pt>
    <dgm:pt modelId="{CE39295B-6129-4612-AD9C-8A4D0DA56E23}" type="pres">
      <dgm:prSet presAssocID="{E4C662B7-2B58-40B9-8EF3-B8D355A71240}" presName="parentLeftMargin" presStyleLbl="node1" presStyleIdx="0" presStyleCnt="2"/>
      <dgm:spPr/>
    </dgm:pt>
    <dgm:pt modelId="{57F8FA92-062D-44AC-B17F-059BEAC9AE72}" type="pres">
      <dgm:prSet presAssocID="{E4C662B7-2B58-40B9-8EF3-B8D355A71240}" presName="parentText" presStyleLbl="node1" presStyleIdx="0" presStyleCnt="2" custScaleX="140749" custScaleY="145315">
        <dgm:presLayoutVars>
          <dgm:chMax val="0"/>
          <dgm:bulletEnabled val="1"/>
        </dgm:presLayoutVars>
      </dgm:prSet>
      <dgm:spPr/>
    </dgm:pt>
    <dgm:pt modelId="{2A649D5E-4304-4BF1-87CE-C0B6A21F975E}" type="pres">
      <dgm:prSet presAssocID="{E4C662B7-2B58-40B9-8EF3-B8D355A71240}" presName="negativeSpace" presStyleCnt="0"/>
      <dgm:spPr/>
    </dgm:pt>
    <dgm:pt modelId="{C5D93134-5D50-4CD4-9F19-E5995990553D}" type="pres">
      <dgm:prSet presAssocID="{E4C662B7-2B58-40B9-8EF3-B8D355A71240}" presName="childText" presStyleLbl="conFgAcc1" presStyleIdx="0" presStyleCnt="2">
        <dgm:presLayoutVars>
          <dgm:bulletEnabled val="1"/>
        </dgm:presLayoutVars>
      </dgm:prSet>
      <dgm:spPr/>
    </dgm:pt>
    <dgm:pt modelId="{22F58570-35B1-451D-AB34-66ECB87FC5C3}" type="pres">
      <dgm:prSet presAssocID="{D4809A31-949D-40AA-8A32-5C4529E00264}" presName="spaceBetweenRectangles" presStyleCnt="0"/>
      <dgm:spPr/>
    </dgm:pt>
    <dgm:pt modelId="{CE9E980C-1896-4506-9460-2DA784584B90}" type="pres">
      <dgm:prSet presAssocID="{3C7EB5AE-2E38-4DAB-B1FB-BEC13DED0BD4}" presName="parentLin" presStyleCnt="0"/>
      <dgm:spPr/>
    </dgm:pt>
    <dgm:pt modelId="{62775C10-6BB8-48DB-B83A-FBF69485A4D8}" type="pres">
      <dgm:prSet presAssocID="{3C7EB5AE-2E38-4DAB-B1FB-BEC13DED0BD4}" presName="parentLeftMargin" presStyleLbl="node1" presStyleIdx="0" presStyleCnt="2"/>
      <dgm:spPr/>
    </dgm:pt>
    <dgm:pt modelId="{8A44A893-4042-43B6-B2B2-D79B33066917}" type="pres">
      <dgm:prSet presAssocID="{3C7EB5AE-2E38-4DAB-B1FB-BEC13DED0BD4}" presName="parentText" presStyleLbl="node1" presStyleIdx="1" presStyleCnt="2" custScaleX="119454" custScaleY="138729">
        <dgm:presLayoutVars>
          <dgm:chMax val="0"/>
          <dgm:bulletEnabled val="1"/>
        </dgm:presLayoutVars>
      </dgm:prSet>
      <dgm:spPr/>
    </dgm:pt>
    <dgm:pt modelId="{C2C44365-EFFF-4048-80FB-EBD86E403CD4}" type="pres">
      <dgm:prSet presAssocID="{3C7EB5AE-2E38-4DAB-B1FB-BEC13DED0BD4}" presName="negativeSpace" presStyleCnt="0"/>
      <dgm:spPr/>
    </dgm:pt>
    <dgm:pt modelId="{D1A42D9D-C09F-4F51-A3C8-B3F12990B4D1}" type="pres">
      <dgm:prSet presAssocID="{3C7EB5AE-2E38-4DAB-B1FB-BEC13DED0BD4}" presName="childText" presStyleLbl="conFgAcc1" presStyleIdx="1" presStyleCnt="2">
        <dgm:presLayoutVars>
          <dgm:bulletEnabled val="1"/>
        </dgm:presLayoutVars>
      </dgm:prSet>
      <dgm:spPr/>
    </dgm:pt>
  </dgm:ptLst>
  <dgm:cxnLst>
    <dgm:cxn modelId="{C147AB01-CF02-430C-AE04-36EF792A34F5}" srcId="{3C7EB5AE-2E38-4DAB-B1FB-BEC13DED0BD4}" destId="{A5AAF7CF-3327-4BF2-88D0-E093F159E333}" srcOrd="2" destOrd="0" parTransId="{AF8FA9FE-F06F-4AD1-B95B-2DD54CC0C5B1}" sibTransId="{26591986-DFB5-4A00-8073-C0F192030393}"/>
    <dgm:cxn modelId="{A202F409-DF98-4D52-A871-06EC883D47ED}" srcId="{E4C662B7-2B58-40B9-8EF3-B8D355A71240}" destId="{D113815A-83C9-4B94-ACD6-9010545D9C60}" srcOrd="2" destOrd="0" parTransId="{138463DF-C499-4FBA-963C-B19A05698271}" sibTransId="{63C7BB19-6594-4E67-BCAE-1115C36A7A5B}"/>
    <dgm:cxn modelId="{054AB50C-253E-4833-9121-CC9438A059B2}" srcId="{E4C662B7-2B58-40B9-8EF3-B8D355A71240}" destId="{B41EB9BD-5C8A-43BA-A84C-E27CF13CCB96}" srcOrd="0" destOrd="0" parTransId="{96DAF49B-EC5D-4FED-9F42-2CE488BFE616}" sibTransId="{4EC3128B-D6B0-4438-9A68-0790FE23BBD3}"/>
    <dgm:cxn modelId="{D6208C1F-FE6B-4F36-AB93-E265B17905E9}" srcId="{D13F06F8-79B1-4B67-A8E4-3939E2A94A93}" destId="{E4C662B7-2B58-40B9-8EF3-B8D355A71240}" srcOrd="0" destOrd="0" parTransId="{E743E3E4-7C35-400A-9B90-690805231415}" sibTransId="{D4809A31-949D-40AA-8A32-5C4529E00264}"/>
    <dgm:cxn modelId="{E1A98527-CC5B-4F9B-AFA2-8E18AA2E66BB}" type="presOf" srcId="{3C7EB5AE-2E38-4DAB-B1FB-BEC13DED0BD4}" destId="{8A44A893-4042-43B6-B2B2-D79B33066917}" srcOrd="1" destOrd="0" presId="urn:microsoft.com/office/officeart/2005/8/layout/list1"/>
    <dgm:cxn modelId="{E0412531-8BA9-4ABA-A98B-A06B2A3BF269}" type="presOf" srcId="{E9680BB4-46D4-4BE9-A3DB-4DA3F52CA8A1}" destId="{C5D93134-5D50-4CD4-9F19-E5995990553D}" srcOrd="0" destOrd="1" presId="urn:microsoft.com/office/officeart/2005/8/layout/list1"/>
    <dgm:cxn modelId="{53587540-87CB-4945-AD3A-404392E4C7F5}" type="presOf" srcId="{E4C662B7-2B58-40B9-8EF3-B8D355A71240}" destId="{57F8FA92-062D-44AC-B17F-059BEAC9AE72}" srcOrd="1" destOrd="0" presId="urn:microsoft.com/office/officeart/2005/8/layout/list1"/>
    <dgm:cxn modelId="{EF22A84C-F3E2-45B6-B4A0-A0E0C2275B8E}" type="presOf" srcId="{A5AAF7CF-3327-4BF2-88D0-E093F159E333}" destId="{D1A42D9D-C09F-4F51-A3C8-B3F12990B4D1}" srcOrd="0" destOrd="2" presId="urn:microsoft.com/office/officeart/2005/8/layout/list1"/>
    <dgm:cxn modelId="{34D3AB4F-974C-4252-9E1B-A4B7E6A305C1}" srcId="{D13F06F8-79B1-4B67-A8E4-3939E2A94A93}" destId="{3C7EB5AE-2E38-4DAB-B1FB-BEC13DED0BD4}" srcOrd="1" destOrd="0" parTransId="{AA7354C3-612B-422D-B275-BDC5BFBB9F58}" sibTransId="{BD1F6652-95C3-4FF7-87E7-836903402290}"/>
    <dgm:cxn modelId="{15260056-16D8-428F-AD80-FCB030FA7DB5}" srcId="{3C7EB5AE-2E38-4DAB-B1FB-BEC13DED0BD4}" destId="{4AE1A628-88A7-4E32-B38F-F7E88745B4A1}" srcOrd="1" destOrd="0" parTransId="{57B02AFC-E7C0-46B6-87E4-6574D7FFDA6F}" sibTransId="{1FD8B270-5025-4EE5-8771-42605530DC39}"/>
    <dgm:cxn modelId="{A3402D89-DEA4-4808-BE42-F0E5D82916E2}" type="presOf" srcId="{B41EB9BD-5C8A-43BA-A84C-E27CF13CCB96}" destId="{C5D93134-5D50-4CD4-9F19-E5995990553D}" srcOrd="0" destOrd="0" presId="urn:microsoft.com/office/officeart/2005/8/layout/list1"/>
    <dgm:cxn modelId="{792FF8A1-FA13-4D17-8379-A5C017C17B32}" srcId="{E4C662B7-2B58-40B9-8EF3-B8D355A71240}" destId="{E9680BB4-46D4-4BE9-A3DB-4DA3F52CA8A1}" srcOrd="1" destOrd="0" parTransId="{55C88E87-6970-4731-B7FA-25FB8DB6F29F}" sibTransId="{740F35ED-C9AB-488A-820A-921E9EDA15DE}"/>
    <dgm:cxn modelId="{50BEB4B4-78BD-40F4-BA9D-20E70EA54E09}" srcId="{3C7EB5AE-2E38-4DAB-B1FB-BEC13DED0BD4}" destId="{D81C257E-C243-4BE1-9A75-494F912D148F}" srcOrd="0" destOrd="0" parTransId="{67D2BA04-7FB6-44C2-BB36-DA94A6F1A836}" sibTransId="{8C073440-7490-4EAF-82F5-84B6DF43D444}"/>
    <dgm:cxn modelId="{E9BABAB6-467A-4BB7-807E-15D4FFA9C8F8}" type="presOf" srcId="{4AE1A628-88A7-4E32-B38F-F7E88745B4A1}" destId="{D1A42D9D-C09F-4F51-A3C8-B3F12990B4D1}" srcOrd="0" destOrd="1" presId="urn:microsoft.com/office/officeart/2005/8/layout/list1"/>
    <dgm:cxn modelId="{DDB940B8-1F7E-4B98-95CE-35FEDC9A5A6C}" type="presOf" srcId="{D13F06F8-79B1-4B67-A8E4-3939E2A94A93}" destId="{38D7E574-B820-43E9-9DF8-C6C2B5893131}" srcOrd="0" destOrd="0" presId="urn:microsoft.com/office/officeart/2005/8/layout/list1"/>
    <dgm:cxn modelId="{61E8CBC8-4748-40C4-8BDE-9ED3BE965ED3}" type="presOf" srcId="{D113815A-83C9-4B94-ACD6-9010545D9C60}" destId="{C5D93134-5D50-4CD4-9F19-E5995990553D}" srcOrd="0" destOrd="2" presId="urn:microsoft.com/office/officeart/2005/8/layout/list1"/>
    <dgm:cxn modelId="{92BA9FEA-2700-4ECB-860E-02EEDA8A22EE}" type="presOf" srcId="{3C7EB5AE-2E38-4DAB-B1FB-BEC13DED0BD4}" destId="{62775C10-6BB8-48DB-B83A-FBF69485A4D8}" srcOrd="0" destOrd="0" presId="urn:microsoft.com/office/officeart/2005/8/layout/list1"/>
    <dgm:cxn modelId="{910F3BEB-74CC-4BE5-BC1A-32F691CBB449}" type="presOf" srcId="{E4C662B7-2B58-40B9-8EF3-B8D355A71240}" destId="{CE39295B-6129-4612-AD9C-8A4D0DA56E23}" srcOrd="0" destOrd="0" presId="urn:microsoft.com/office/officeart/2005/8/layout/list1"/>
    <dgm:cxn modelId="{E52E05FA-2B4A-4E81-8859-A2532B736C3E}" type="presOf" srcId="{D81C257E-C243-4BE1-9A75-494F912D148F}" destId="{D1A42D9D-C09F-4F51-A3C8-B3F12990B4D1}" srcOrd="0" destOrd="0" presId="urn:microsoft.com/office/officeart/2005/8/layout/list1"/>
    <dgm:cxn modelId="{93440BE1-92A2-493C-87C1-BD11829846F9}" type="presParOf" srcId="{38D7E574-B820-43E9-9DF8-C6C2B5893131}" destId="{602953B7-5A66-4077-A5CC-1302904E6B62}" srcOrd="0" destOrd="0" presId="urn:microsoft.com/office/officeart/2005/8/layout/list1"/>
    <dgm:cxn modelId="{30D3D3A2-B777-4744-ADA6-3A0AE5072AC9}" type="presParOf" srcId="{602953B7-5A66-4077-A5CC-1302904E6B62}" destId="{CE39295B-6129-4612-AD9C-8A4D0DA56E23}" srcOrd="0" destOrd="0" presId="urn:microsoft.com/office/officeart/2005/8/layout/list1"/>
    <dgm:cxn modelId="{9277C442-18C9-4113-ACCB-5597F2EE8CE1}" type="presParOf" srcId="{602953B7-5A66-4077-A5CC-1302904E6B62}" destId="{57F8FA92-062D-44AC-B17F-059BEAC9AE72}" srcOrd="1" destOrd="0" presId="urn:microsoft.com/office/officeart/2005/8/layout/list1"/>
    <dgm:cxn modelId="{EE814A91-9DE1-42ED-860A-EE59F59BEF17}" type="presParOf" srcId="{38D7E574-B820-43E9-9DF8-C6C2B5893131}" destId="{2A649D5E-4304-4BF1-87CE-C0B6A21F975E}" srcOrd="1" destOrd="0" presId="urn:microsoft.com/office/officeart/2005/8/layout/list1"/>
    <dgm:cxn modelId="{C56D418C-FD39-4D3A-8B97-11FF25E99B00}" type="presParOf" srcId="{38D7E574-B820-43E9-9DF8-C6C2B5893131}" destId="{C5D93134-5D50-4CD4-9F19-E5995990553D}" srcOrd="2" destOrd="0" presId="urn:microsoft.com/office/officeart/2005/8/layout/list1"/>
    <dgm:cxn modelId="{EDAE2057-EC45-49D5-86A8-07C6FC3FC30F}" type="presParOf" srcId="{38D7E574-B820-43E9-9DF8-C6C2B5893131}" destId="{22F58570-35B1-451D-AB34-66ECB87FC5C3}" srcOrd="3" destOrd="0" presId="urn:microsoft.com/office/officeart/2005/8/layout/list1"/>
    <dgm:cxn modelId="{7DD4B92A-4147-4984-AD09-762313FE8B41}" type="presParOf" srcId="{38D7E574-B820-43E9-9DF8-C6C2B5893131}" destId="{CE9E980C-1896-4506-9460-2DA784584B90}" srcOrd="4" destOrd="0" presId="urn:microsoft.com/office/officeart/2005/8/layout/list1"/>
    <dgm:cxn modelId="{0C9753E7-F896-4AFE-822F-9E4B367B797B}" type="presParOf" srcId="{CE9E980C-1896-4506-9460-2DA784584B90}" destId="{62775C10-6BB8-48DB-B83A-FBF69485A4D8}" srcOrd="0" destOrd="0" presId="urn:microsoft.com/office/officeart/2005/8/layout/list1"/>
    <dgm:cxn modelId="{6B5AF282-EB1B-4125-8AC7-5ED9D86C0F56}" type="presParOf" srcId="{CE9E980C-1896-4506-9460-2DA784584B90}" destId="{8A44A893-4042-43B6-B2B2-D79B33066917}" srcOrd="1" destOrd="0" presId="urn:microsoft.com/office/officeart/2005/8/layout/list1"/>
    <dgm:cxn modelId="{AED06864-F3E1-4126-B7A9-6E10793119DF}" type="presParOf" srcId="{38D7E574-B820-43E9-9DF8-C6C2B5893131}" destId="{C2C44365-EFFF-4048-80FB-EBD86E403CD4}" srcOrd="5" destOrd="0" presId="urn:microsoft.com/office/officeart/2005/8/layout/list1"/>
    <dgm:cxn modelId="{AC8F9392-5E48-47CF-A26A-4100838535B5}" type="presParOf" srcId="{38D7E574-B820-43E9-9DF8-C6C2B5893131}" destId="{D1A42D9D-C09F-4F51-A3C8-B3F12990B4D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3491E0E-BF73-45D2-A389-95DE0256247D}"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04CA151B-EAFE-4EC9-A8C1-CDE9FC73018B}">
      <dgm:prSet/>
      <dgm:spPr/>
      <dgm:t>
        <a:bodyPr/>
        <a:lstStyle/>
        <a:p>
          <a:r>
            <a:rPr lang="en-US" b="1" i="0" baseline="0"/>
            <a:t>Framework Selection</a:t>
          </a:r>
          <a:r>
            <a:rPr lang="en-US" b="0" i="0" baseline="0"/>
            <a:t>:</a:t>
          </a:r>
          <a:endParaRPr lang="en-US"/>
        </a:p>
      </dgm:t>
    </dgm:pt>
    <dgm:pt modelId="{B1C4F20A-D360-47B2-9E66-9F6D40F9CC16}" type="parTrans" cxnId="{55D3F3FA-05E8-414A-9584-F573D5ABE8D2}">
      <dgm:prSet/>
      <dgm:spPr/>
      <dgm:t>
        <a:bodyPr/>
        <a:lstStyle/>
        <a:p>
          <a:endParaRPr lang="en-US"/>
        </a:p>
      </dgm:t>
    </dgm:pt>
    <dgm:pt modelId="{6532EECB-2907-4E23-BA6F-AB1384692A07}" type="sibTrans" cxnId="{55D3F3FA-05E8-414A-9584-F573D5ABE8D2}">
      <dgm:prSet/>
      <dgm:spPr/>
      <dgm:t>
        <a:bodyPr/>
        <a:lstStyle/>
        <a:p>
          <a:endParaRPr lang="en-US"/>
        </a:p>
      </dgm:t>
    </dgm:pt>
    <dgm:pt modelId="{3C294216-C4DC-47AA-81A4-FB9DA0CCB69F}">
      <dgm:prSet/>
      <dgm:spPr/>
      <dgm:t>
        <a:bodyPr/>
        <a:lstStyle/>
        <a:p>
          <a:r>
            <a:rPr lang="en-US" b="0" i="0" baseline="0"/>
            <a:t>Flask was chosen due to its lightweight nature, making it suitable for deploying machine learning models as APIs.</a:t>
          </a:r>
          <a:endParaRPr lang="en-US"/>
        </a:p>
      </dgm:t>
    </dgm:pt>
    <dgm:pt modelId="{4978857F-64EB-4473-BB92-5CCFB3641248}" type="parTrans" cxnId="{DE8E807C-C128-4653-8F3E-A04C1B4D2FF2}">
      <dgm:prSet/>
      <dgm:spPr/>
      <dgm:t>
        <a:bodyPr/>
        <a:lstStyle/>
        <a:p>
          <a:endParaRPr lang="en-US"/>
        </a:p>
      </dgm:t>
    </dgm:pt>
    <dgm:pt modelId="{6B128007-B05E-4160-B81C-02F2DA9EF60A}" type="sibTrans" cxnId="{DE8E807C-C128-4653-8F3E-A04C1B4D2FF2}">
      <dgm:prSet/>
      <dgm:spPr/>
      <dgm:t>
        <a:bodyPr/>
        <a:lstStyle/>
        <a:p>
          <a:endParaRPr lang="en-US"/>
        </a:p>
      </dgm:t>
    </dgm:pt>
    <dgm:pt modelId="{29694C5F-B85A-4AF6-B61A-67D63CCFFB99}">
      <dgm:prSet/>
      <dgm:spPr/>
      <dgm:t>
        <a:bodyPr/>
        <a:lstStyle/>
        <a:p>
          <a:r>
            <a:rPr lang="en-US" b="0" i="0" baseline="0"/>
            <a:t>Allows seamless integration with Python, ensuring compatibility with the model and libraries used.</a:t>
          </a:r>
          <a:endParaRPr lang="en-US"/>
        </a:p>
      </dgm:t>
    </dgm:pt>
    <dgm:pt modelId="{501983ED-6F49-41E1-8AB7-9B009A5565A4}" type="parTrans" cxnId="{D6481A67-3084-4C6E-8935-FD916FA78B61}">
      <dgm:prSet/>
      <dgm:spPr/>
      <dgm:t>
        <a:bodyPr/>
        <a:lstStyle/>
        <a:p>
          <a:endParaRPr lang="en-US"/>
        </a:p>
      </dgm:t>
    </dgm:pt>
    <dgm:pt modelId="{E10EA160-83A7-4124-B92D-3CCD3B3931DD}" type="sibTrans" cxnId="{D6481A67-3084-4C6E-8935-FD916FA78B61}">
      <dgm:prSet/>
      <dgm:spPr/>
      <dgm:t>
        <a:bodyPr/>
        <a:lstStyle/>
        <a:p>
          <a:endParaRPr lang="en-US"/>
        </a:p>
      </dgm:t>
    </dgm:pt>
    <dgm:pt modelId="{F037EBBE-478D-499A-AEB7-47C29694C4AD}">
      <dgm:prSet/>
      <dgm:spPr/>
      <dgm:t>
        <a:bodyPr/>
        <a:lstStyle/>
        <a:p>
          <a:r>
            <a:rPr lang="en-US" b="1" i="0" baseline="0"/>
            <a:t>Backend Functionality</a:t>
          </a:r>
          <a:r>
            <a:rPr lang="en-US" b="0" i="0" baseline="0"/>
            <a:t>:</a:t>
          </a:r>
          <a:endParaRPr lang="en-US"/>
        </a:p>
      </dgm:t>
    </dgm:pt>
    <dgm:pt modelId="{480065CB-1C87-4F06-A7EF-6141AA7B8C81}" type="parTrans" cxnId="{6BBFABD7-FFEA-4405-8FFE-86443E5B8179}">
      <dgm:prSet/>
      <dgm:spPr/>
      <dgm:t>
        <a:bodyPr/>
        <a:lstStyle/>
        <a:p>
          <a:endParaRPr lang="en-US"/>
        </a:p>
      </dgm:t>
    </dgm:pt>
    <dgm:pt modelId="{4966D6A2-1573-4CC4-9A6E-9347C3451FDE}" type="sibTrans" cxnId="{6BBFABD7-FFEA-4405-8FFE-86443E5B8179}">
      <dgm:prSet/>
      <dgm:spPr/>
      <dgm:t>
        <a:bodyPr/>
        <a:lstStyle/>
        <a:p>
          <a:endParaRPr lang="en-US"/>
        </a:p>
      </dgm:t>
    </dgm:pt>
    <dgm:pt modelId="{5DBC7208-E16A-4E51-9A96-A68964AFC298}">
      <dgm:prSet/>
      <dgm:spPr/>
      <dgm:t>
        <a:bodyPr/>
        <a:lstStyle/>
        <a:p>
          <a:r>
            <a:rPr lang="en-US" b="0" i="0" baseline="0"/>
            <a:t>Established an API endpoint to receive image files from the frontend.</a:t>
          </a:r>
          <a:endParaRPr lang="en-US"/>
        </a:p>
      </dgm:t>
    </dgm:pt>
    <dgm:pt modelId="{3E42C5F9-DC43-4335-9A6A-D2937FCB26BB}" type="parTrans" cxnId="{B75D2501-0B99-4EE9-A43F-BF4351D483A3}">
      <dgm:prSet/>
      <dgm:spPr/>
      <dgm:t>
        <a:bodyPr/>
        <a:lstStyle/>
        <a:p>
          <a:endParaRPr lang="en-US"/>
        </a:p>
      </dgm:t>
    </dgm:pt>
    <dgm:pt modelId="{9A5A8CEA-5626-45E6-A96A-B30859C97582}" type="sibTrans" cxnId="{B75D2501-0B99-4EE9-A43F-BF4351D483A3}">
      <dgm:prSet/>
      <dgm:spPr/>
      <dgm:t>
        <a:bodyPr/>
        <a:lstStyle/>
        <a:p>
          <a:endParaRPr lang="en-US"/>
        </a:p>
      </dgm:t>
    </dgm:pt>
    <dgm:pt modelId="{40D76515-42B5-4697-BED3-0BBB96CF279B}">
      <dgm:prSet/>
      <dgm:spPr/>
      <dgm:t>
        <a:bodyPr/>
        <a:lstStyle/>
        <a:p>
          <a:r>
            <a:rPr lang="en-US" b="0" i="0" baseline="0"/>
            <a:t>Processed image inputs, performed necessary pre-processing, and fed them into the trained model.</a:t>
          </a:r>
          <a:endParaRPr lang="en-US"/>
        </a:p>
      </dgm:t>
    </dgm:pt>
    <dgm:pt modelId="{781D1B14-49F2-4A1B-8DF1-0BBC76BBE1EF}" type="parTrans" cxnId="{54A0D392-9F6C-4F10-A4C5-4AE75999D6EC}">
      <dgm:prSet/>
      <dgm:spPr/>
      <dgm:t>
        <a:bodyPr/>
        <a:lstStyle/>
        <a:p>
          <a:endParaRPr lang="en-US"/>
        </a:p>
      </dgm:t>
    </dgm:pt>
    <dgm:pt modelId="{18E604F3-841C-4617-9745-DDF496D07A8F}" type="sibTrans" cxnId="{54A0D392-9F6C-4F10-A4C5-4AE75999D6EC}">
      <dgm:prSet/>
      <dgm:spPr/>
      <dgm:t>
        <a:bodyPr/>
        <a:lstStyle/>
        <a:p>
          <a:endParaRPr lang="en-US"/>
        </a:p>
      </dgm:t>
    </dgm:pt>
    <dgm:pt modelId="{E27CAAFB-A800-4236-85B4-0AEBA70EA7D4}">
      <dgm:prSet/>
      <dgm:spPr/>
      <dgm:t>
        <a:bodyPr/>
        <a:lstStyle/>
        <a:p>
          <a:r>
            <a:rPr lang="en-US" b="0" i="0" baseline="0"/>
            <a:t>Returned prediction results as a response, classifying images as either “Pneumonia” or “No Pneumonia.”</a:t>
          </a:r>
          <a:endParaRPr lang="en-US"/>
        </a:p>
      </dgm:t>
    </dgm:pt>
    <dgm:pt modelId="{2F82DCBA-2DFC-4B80-96BD-D805EF1D4944}" type="parTrans" cxnId="{187833BD-B8CB-4A94-B271-C71DD074EE18}">
      <dgm:prSet/>
      <dgm:spPr/>
      <dgm:t>
        <a:bodyPr/>
        <a:lstStyle/>
        <a:p>
          <a:endParaRPr lang="en-US"/>
        </a:p>
      </dgm:t>
    </dgm:pt>
    <dgm:pt modelId="{65BFECE6-460C-4897-BB8E-58525D567B28}" type="sibTrans" cxnId="{187833BD-B8CB-4A94-B271-C71DD074EE18}">
      <dgm:prSet/>
      <dgm:spPr/>
      <dgm:t>
        <a:bodyPr/>
        <a:lstStyle/>
        <a:p>
          <a:endParaRPr lang="en-US"/>
        </a:p>
      </dgm:t>
    </dgm:pt>
    <dgm:pt modelId="{1DCC6321-3E02-49FD-9657-E53226901802}">
      <dgm:prSet/>
      <dgm:spPr/>
      <dgm:t>
        <a:bodyPr/>
        <a:lstStyle/>
        <a:p>
          <a:r>
            <a:rPr lang="en-US" b="1" i="0" baseline="0"/>
            <a:t>Error Handling and Optimization</a:t>
          </a:r>
          <a:r>
            <a:rPr lang="en-US" b="0" i="0" baseline="0"/>
            <a:t>:</a:t>
          </a:r>
          <a:endParaRPr lang="en-US"/>
        </a:p>
      </dgm:t>
    </dgm:pt>
    <dgm:pt modelId="{C1C2DB7E-D112-4A9A-8C7E-B64E72FBF74A}" type="parTrans" cxnId="{BF5DB884-0B2F-4B36-85B9-44945E9F919F}">
      <dgm:prSet/>
      <dgm:spPr/>
      <dgm:t>
        <a:bodyPr/>
        <a:lstStyle/>
        <a:p>
          <a:endParaRPr lang="en-US"/>
        </a:p>
      </dgm:t>
    </dgm:pt>
    <dgm:pt modelId="{6BD31037-9A56-46C4-9ABE-54D6607F40E8}" type="sibTrans" cxnId="{BF5DB884-0B2F-4B36-85B9-44945E9F919F}">
      <dgm:prSet/>
      <dgm:spPr/>
      <dgm:t>
        <a:bodyPr/>
        <a:lstStyle/>
        <a:p>
          <a:endParaRPr lang="en-US"/>
        </a:p>
      </dgm:t>
    </dgm:pt>
    <dgm:pt modelId="{40FFC740-613D-4316-8BD6-2E862519D03D}">
      <dgm:prSet/>
      <dgm:spPr/>
      <dgm:t>
        <a:bodyPr/>
        <a:lstStyle/>
        <a:p>
          <a:r>
            <a:rPr lang="en-US" b="0" i="0" baseline="0"/>
            <a:t>Implemented error handling to manage incorrect file formats and missing inputs.</a:t>
          </a:r>
          <a:endParaRPr lang="en-US"/>
        </a:p>
      </dgm:t>
    </dgm:pt>
    <dgm:pt modelId="{1E3B5968-7489-4B64-A112-80A6C03CC0E7}" type="parTrans" cxnId="{6C65536D-722C-4F1E-BD3F-87246096C1F1}">
      <dgm:prSet/>
      <dgm:spPr/>
      <dgm:t>
        <a:bodyPr/>
        <a:lstStyle/>
        <a:p>
          <a:endParaRPr lang="en-US"/>
        </a:p>
      </dgm:t>
    </dgm:pt>
    <dgm:pt modelId="{B6205673-9F47-41DA-BD98-CCF15E6CA630}" type="sibTrans" cxnId="{6C65536D-722C-4F1E-BD3F-87246096C1F1}">
      <dgm:prSet/>
      <dgm:spPr/>
      <dgm:t>
        <a:bodyPr/>
        <a:lstStyle/>
        <a:p>
          <a:endParaRPr lang="en-US"/>
        </a:p>
      </dgm:t>
    </dgm:pt>
    <dgm:pt modelId="{80BB4457-44AC-4574-AB85-E95C110CD5C6}">
      <dgm:prSet/>
      <dgm:spPr/>
      <dgm:t>
        <a:bodyPr/>
        <a:lstStyle/>
        <a:p>
          <a:r>
            <a:rPr lang="en-US" b="0" i="0" baseline="0"/>
            <a:t>Optimized response times to ensure a smooth user experience even with larger image files.</a:t>
          </a:r>
          <a:endParaRPr lang="en-US"/>
        </a:p>
      </dgm:t>
    </dgm:pt>
    <dgm:pt modelId="{8D8F9A3E-FFD2-44D2-8DD1-A28AAA9833B1}" type="parTrans" cxnId="{1B525D0F-2614-40A9-A3CD-9F7BE5733F0C}">
      <dgm:prSet/>
      <dgm:spPr/>
      <dgm:t>
        <a:bodyPr/>
        <a:lstStyle/>
        <a:p>
          <a:endParaRPr lang="en-US"/>
        </a:p>
      </dgm:t>
    </dgm:pt>
    <dgm:pt modelId="{0361F156-408B-4131-9D92-70B364DB4032}" type="sibTrans" cxnId="{1B525D0F-2614-40A9-A3CD-9F7BE5733F0C}">
      <dgm:prSet/>
      <dgm:spPr/>
      <dgm:t>
        <a:bodyPr/>
        <a:lstStyle/>
        <a:p>
          <a:endParaRPr lang="en-US"/>
        </a:p>
      </dgm:t>
    </dgm:pt>
    <dgm:pt modelId="{D8B92BDB-E202-455D-9630-2C76530AB734}" type="pres">
      <dgm:prSet presAssocID="{43491E0E-BF73-45D2-A389-95DE0256247D}" presName="Name0" presStyleCnt="0">
        <dgm:presLayoutVars>
          <dgm:dir/>
          <dgm:animLvl val="lvl"/>
          <dgm:resizeHandles val="exact"/>
        </dgm:presLayoutVars>
      </dgm:prSet>
      <dgm:spPr/>
    </dgm:pt>
    <dgm:pt modelId="{B4A79884-25B0-4B3D-A1DB-0F2D4ED1C05E}" type="pres">
      <dgm:prSet presAssocID="{04CA151B-EAFE-4EC9-A8C1-CDE9FC73018B}" presName="composite" presStyleCnt="0"/>
      <dgm:spPr/>
    </dgm:pt>
    <dgm:pt modelId="{BF249190-5B1A-4042-8DA2-E5B5146AE312}" type="pres">
      <dgm:prSet presAssocID="{04CA151B-EAFE-4EC9-A8C1-CDE9FC73018B}" presName="parTx" presStyleLbl="alignNode1" presStyleIdx="0" presStyleCnt="3">
        <dgm:presLayoutVars>
          <dgm:chMax val="0"/>
          <dgm:chPref val="0"/>
          <dgm:bulletEnabled val="1"/>
        </dgm:presLayoutVars>
      </dgm:prSet>
      <dgm:spPr/>
    </dgm:pt>
    <dgm:pt modelId="{E626B618-ACDA-4EBD-8820-BCAE1BC38E15}" type="pres">
      <dgm:prSet presAssocID="{04CA151B-EAFE-4EC9-A8C1-CDE9FC73018B}" presName="desTx" presStyleLbl="alignAccFollowNode1" presStyleIdx="0" presStyleCnt="3">
        <dgm:presLayoutVars>
          <dgm:bulletEnabled val="1"/>
        </dgm:presLayoutVars>
      </dgm:prSet>
      <dgm:spPr/>
    </dgm:pt>
    <dgm:pt modelId="{11AD73F5-0E59-438E-82B1-5FAACB157FC0}" type="pres">
      <dgm:prSet presAssocID="{6532EECB-2907-4E23-BA6F-AB1384692A07}" presName="space" presStyleCnt="0"/>
      <dgm:spPr/>
    </dgm:pt>
    <dgm:pt modelId="{B9E4CA22-5A51-43B6-AA19-A8FD392064BE}" type="pres">
      <dgm:prSet presAssocID="{F037EBBE-478D-499A-AEB7-47C29694C4AD}" presName="composite" presStyleCnt="0"/>
      <dgm:spPr/>
    </dgm:pt>
    <dgm:pt modelId="{7AEFFF90-01C0-440D-AFC9-B251C27E10D6}" type="pres">
      <dgm:prSet presAssocID="{F037EBBE-478D-499A-AEB7-47C29694C4AD}" presName="parTx" presStyleLbl="alignNode1" presStyleIdx="1" presStyleCnt="3">
        <dgm:presLayoutVars>
          <dgm:chMax val="0"/>
          <dgm:chPref val="0"/>
          <dgm:bulletEnabled val="1"/>
        </dgm:presLayoutVars>
      </dgm:prSet>
      <dgm:spPr/>
    </dgm:pt>
    <dgm:pt modelId="{9B8642B1-F032-4D5E-B0AF-98C9DCB07554}" type="pres">
      <dgm:prSet presAssocID="{F037EBBE-478D-499A-AEB7-47C29694C4AD}" presName="desTx" presStyleLbl="alignAccFollowNode1" presStyleIdx="1" presStyleCnt="3">
        <dgm:presLayoutVars>
          <dgm:bulletEnabled val="1"/>
        </dgm:presLayoutVars>
      </dgm:prSet>
      <dgm:spPr/>
    </dgm:pt>
    <dgm:pt modelId="{F26055B6-F13E-4D11-905F-B4C9EDAA3C0F}" type="pres">
      <dgm:prSet presAssocID="{4966D6A2-1573-4CC4-9A6E-9347C3451FDE}" presName="space" presStyleCnt="0"/>
      <dgm:spPr/>
    </dgm:pt>
    <dgm:pt modelId="{8FB8B928-4BB6-4D6B-9213-CBE8AE67ACD7}" type="pres">
      <dgm:prSet presAssocID="{1DCC6321-3E02-49FD-9657-E53226901802}" presName="composite" presStyleCnt="0"/>
      <dgm:spPr/>
    </dgm:pt>
    <dgm:pt modelId="{D4598205-31D7-4B64-AD04-3B141B0E2B5A}" type="pres">
      <dgm:prSet presAssocID="{1DCC6321-3E02-49FD-9657-E53226901802}" presName="parTx" presStyleLbl="alignNode1" presStyleIdx="2" presStyleCnt="3">
        <dgm:presLayoutVars>
          <dgm:chMax val="0"/>
          <dgm:chPref val="0"/>
          <dgm:bulletEnabled val="1"/>
        </dgm:presLayoutVars>
      </dgm:prSet>
      <dgm:spPr/>
    </dgm:pt>
    <dgm:pt modelId="{7ACEA931-EBB7-4F18-B1F2-554E35F33B02}" type="pres">
      <dgm:prSet presAssocID="{1DCC6321-3E02-49FD-9657-E53226901802}" presName="desTx" presStyleLbl="alignAccFollowNode1" presStyleIdx="2" presStyleCnt="3">
        <dgm:presLayoutVars>
          <dgm:bulletEnabled val="1"/>
        </dgm:presLayoutVars>
      </dgm:prSet>
      <dgm:spPr/>
    </dgm:pt>
  </dgm:ptLst>
  <dgm:cxnLst>
    <dgm:cxn modelId="{B75D2501-0B99-4EE9-A43F-BF4351D483A3}" srcId="{F037EBBE-478D-499A-AEB7-47C29694C4AD}" destId="{5DBC7208-E16A-4E51-9A96-A68964AFC298}" srcOrd="0" destOrd="0" parTransId="{3E42C5F9-DC43-4335-9A6A-D2937FCB26BB}" sibTransId="{9A5A8CEA-5626-45E6-A96A-B30859C97582}"/>
    <dgm:cxn modelId="{D6FA6301-8553-4F2D-B71E-4189FECFADD3}" type="presOf" srcId="{29694C5F-B85A-4AF6-B61A-67D63CCFFB99}" destId="{E626B618-ACDA-4EBD-8820-BCAE1BC38E15}" srcOrd="0" destOrd="1" presId="urn:microsoft.com/office/officeart/2005/8/layout/hList1"/>
    <dgm:cxn modelId="{1B525D0F-2614-40A9-A3CD-9F7BE5733F0C}" srcId="{1DCC6321-3E02-49FD-9657-E53226901802}" destId="{80BB4457-44AC-4574-AB85-E95C110CD5C6}" srcOrd="1" destOrd="0" parTransId="{8D8F9A3E-FFD2-44D2-8DD1-A28AAA9833B1}" sibTransId="{0361F156-408B-4131-9D92-70B364DB4032}"/>
    <dgm:cxn modelId="{B199B212-A314-481D-A2B5-F676E685FC93}" type="presOf" srcId="{40FFC740-613D-4316-8BD6-2E862519D03D}" destId="{7ACEA931-EBB7-4F18-B1F2-554E35F33B02}" srcOrd="0" destOrd="0" presId="urn:microsoft.com/office/officeart/2005/8/layout/hList1"/>
    <dgm:cxn modelId="{AA6E5D37-DCF2-40DB-8F28-6BE649C08CB5}" type="presOf" srcId="{1DCC6321-3E02-49FD-9657-E53226901802}" destId="{D4598205-31D7-4B64-AD04-3B141B0E2B5A}" srcOrd="0" destOrd="0" presId="urn:microsoft.com/office/officeart/2005/8/layout/hList1"/>
    <dgm:cxn modelId="{1CF8E83F-C23D-4FC0-B4DF-018796E29415}" type="presOf" srcId="{40D76515-42B5-4697-BED3-0BBB96CF279B}" destId="{9B8642B1-F032-4D5E-B0AF-98C9DCB07554}" srcOrd="0" destOrd="1" presId="urn:microsoft.com/office/officeart/2005/8/layout/hList1"/>
    <dgm:cxn modelId="{63F1C942-7D80-4D67-8BBB-68442F611BB7}" type="presOf" srcId="{3C294216-C4DC-47AA-81A4-FB9DA0CCB69F}" destId="{E626B618-ACDA-4EBD-8820-BCAE1BC38E15}" srcOrd="0" destOrd="0" presId="urn:microsoft.com/office/officeart/2005/8/layout/hList1"/>
    <dgm:cxn modelId="{504A5B5F-1800-4BA9-B667-5B4F7709CCD7}" type="presOf" srcId="{43491E0E-BF73-45D2-A389-95DE0256247D}" destId="{D8B92BDB-E202-455D-9630-2C76530AB734}" srcOrd="0" destOrd="0" presId="urn:microsoft.com/office/officeart/2005/8/layout/hList1"/>
    <dgm:cxn modelId="{D6481A67-3084-4C6E-8935-FD916FA78B61}" srcId="{04CA151B-EAFE-4EC9-A8C1-CDE9FC73018B}" destId="{29694C5F-B85A-4AF6-B61A-67D63CCFFB99}" srcOrd="1" destOrd="0" parTransId="{501983ED-6F49-41E1-8AB7-9B009A5565A4}" sibTransId="{E10EA160-83A7-4124-B92D-3CCD3B3931DD}"/>
    <dgm:cxn modelId="{6C65536D-722C-4F1E-BD3F-87246096C1F1}" srcId="{1DCC6321-3E02-49FD-9657-E53226901802}" destId="{40FFC740-613D-4316-8BD6-2E862519D03D}" srcOrd="0" destOrd="0" parTransId="{1E3B5968-7489-4B64-A112-80A6C03CC0E7}" sibTransId="{B6205673-9F47-41DA-BD98-CCF15E6CA630}"/>
    <dgm:cxn modelId="{7C63B270-783C-4D43-A846-A546DF090279}" type="presOf" srcId="{E27CAAFB-A800-4236-85B4-0AEBA70EA7D4}" destId="{9B8642B1-F032-4D5E-B0AF-98C9DCB07554}" srcOrd="0" destOrd="2" presId="urn:microsoft.com/office/officeart/2005/8/layout/hList1"/>
    <dgm:cxn modelId="{A90ECE70-1019-4598-B56B-C48F9DC1EBBE}" type="presOf" srcId="{5DBC7208-E16A-4E51-9A96-A68964AFC298}" destId="{9B8642B1-F032-4D5E-B0AF-98C9DCB07554}" srcOrd="0" destOrd="0" presId="urn:microsoft.com/office/officeart/2005/8/layout/hList1"/>
    <dgm:cxn modelId="{DE8E807C-C128-4653-8F3E-A04C1B4D2FF2}" srcId="{04CA151B-EAFE-4EC9-A8C1-CDE9FC73018B}" destId="{3C294216-C4DC-47AA-81A4-FB9DA0CCB69F}" srcOrd="0" destOrd="0" parTransId="{4978857F-64EB-4473-BB92-5CCFB3641248}" sibTransId="{6B128007-B05E-4160-B81C-02F2DA9EF60A}"/>
    <dgm:cxn modelId="{BF5DB884-0B2F-4B36-85B9-44945E9F919F}" srcId="{43491E0E-BF73-45D2-A389-95DE0256247D}" destId="{1DCC6321-3E02-49FD-9657-E53226901802}" srcOrd="2" destOrd="0" parTransId="{C1C2DB7E-D112-4A9A-8C7E-B64E72FBF74A}" sibTransId="{6BD31037-9A56-46C4-9ABE-54D6607F40E8}"/>
    <dgm:cxn modelId="{54A0D392-9F6C-4F10-A4C5-4AE75999D6EC}" srcId="{F037EBBE-478D-499A-AEB7-47C29694C4AD}" destId="{40D76515-42B5-4697-BED3-0BBB96CF279B}" srcOrd="1" destOrd="0" parTransId="{781D1B14-49F2-4A1B-8DF1-0BBC76BBE1EF}" sibTransId="{18E604F3-841C-4617-9745-DDF496D07A8F}"/>
    <dgm:cxn modelId="{94E39E9F-CBC7-451E-A2F9-959957DB0DEE}" type="presOf" srcId="{04CA151B-EAFE-4EC9-A8C1-CDE9FC73018B}" destId="{BF249190-5B1A-4042-8DA2-E5B5146AE312}" srcOrd="0" destOrd="0" presId="urn:microsoft.com/office/officeart/2005/8/layout/hList1"/>
    <dgm:cxn modelId="{402A2CA6-56A9-4EA3-B4E3-37FC94A87AF3}" type="presOf" srcId="{80BB4457-44AC-4574-AB85-E95C110CD5C6}" destId="{7ACEA931-EBB7-4F18-B1F2-554E35F33B02}" srcOrd="0" destOrd="1" presId="urn:microsoft.com/office/officeart/2005/8/layout/hList1"/>
    <dgm:cxn modelId="{922AB1BA-849E-49CE-9E42-403FC25B74EA}" type="presOf" srcId="{F037EBBE-478D-499A-AEB7-47C29694C4AD}" destId="{7AEFFF90-01C0-440D-AFC9-B251C27E10D6}" srcOrd="0" destOrd="0" presId="urn:microsoft.com/office/officeart/2005/8/layout/hList1"/>
    <dgm:cxn modelId="{187833BD-B8CB-4A94-B271-C71DD074EE18}" srcId="{F037EBBE-478D-499A-AEB7-47C29694C4AD}" destId="{E27CAAFB-A800-4236-85B4-0AEBA70EA7D4}" srcOrd="2" destOrd="0" parTransId="{2F82DCBA-2DFC-4B80-96BD-D805EF1D4944}" sibTransId="{65BFECE6-460C-4897-BB8E-58525D567B28}"/>
    <dgm:cxn modelId="{6BBFABD7-FFEA-4405-8FFE-86443E5B8179}" srcId="{43491E0E-BF73-45D2-A389-95DE0256247D}" destId="{F037EBBE-478D-499A-AEB7-47C29694C4AD}" srcOrd="1" destOrd="0" parTransId="{480065CB-1C87-4F06-A7EF-6141AA7B8C81}" sibTransId="{4966D6A2-1573-4CC4-9A6E-9347C3451FDE}"/>
    <dgm:cxn modelId="{55D3F3FA-05E8-414A-9584-F573D5ABE8D2}" srcId="{43491E0E-BF73-45D2-A389-95DE0256247D}" destId="{04CA151B-EAFE-4EC9-A8C1-CDE9FC73018B}" srcOrd="0" destOrd="0" parTransId="{B1C4F20A-D360-47B2-9E66-9F6D40F9CC16}" sibTransId="{6532EECB-2907-4E23-BA6F-AB1384692A07}"/>
    <dgm:cxn modelId="{4BD5D4A5-3867-43C9-9D51-21C97F68B47E}" type="presParOf" srcId="{D8B92BDB-E202-455D-9630-2C76530AB734}" destId="{B4A79884-25B0-4B3D-A1DB-0F2D4ED1C05E}" srcOrd="0" destOrd="0" presId="urn:microsoft.com/office/officeart/2005/8/layout/hList1"/>
    <dgm:cxn modelId="{53C61019-D881-4356-825D-B4E399998E9C}" type="presParOf" srcId="{B4A79884-25B0-4B3D-A1DB-0F2D4ED1C05E}" destId="{BF249190-5B1A-4042-8DA2-E5B5146AE312}" srcOrd="0" destOrd="0" presId="urn:microsoft.com/office/officeart/2005/8/layout/hList1"/>
    <dgm:cxn modelId="{BAFB47E0-FDD0-48C3-997E-0E303F185BA5}" type="presParOf" srcId="{B4A79884-25B0-4B3D-A1DB-0F2D4ED1C05E}" destId="{E626B618-ACDA-4EBD-8820-BCAE1BC38E15}" srcOrd="1" destOrd="0" presId="urn:microsoft.com/office/officeart/2005/8/layout/hList1"/>
    <dgm:cxn modelId="{77B58F0A-3671-4862-838B-E57677B78B99}" type="presParOf" srcId="{D8B92BDB-E202-455D-9630-2C76530AB734}" destId="{11AD73F5-0E59-438E-82B1-5FAACB157FC0}" srcOrd="1" destOrd="0" presId="urn:microsoft.com/office/officeart/2005/8/layout/hList1"/>
    <dgm:cxn modelId="{2D8B32C9-FAD8-4DDC-AF55-4ED198DD0498}" type="presParOf" srcId="{D8B92BDB-E202-455D-9630-2C76530AB734}" destId="{B9E4CA22-5A51-43B6-AA19-A8FD392064BE}" srcOrd="2" destOrd="0" presId="urn:microsoft.com/office/officeart/2005/8/layout/hList1"/>
    <dgm:cxn modelId="{C33D953A-2BAD-4581-ADD6-5F09C1087044}" type="presParOf" srcId="{B9E4CA22-5A51-43B6-AA19-A8FD392064BE}" destId="{7AEFFF90-01C0-440D-AFC9-B251C27E10D6}" srcOrd="0" destOrd="0" presId="urn:microsoft.com/office/officeart/2005/8/layout/hList1"/>
    <dgm:cxn modelId="{E8BFFBD3-5E53-4531-A751-35291B73FF2C}" type="presParOf" srcId="{B9E4CA22-5A51-43B6-AA19-A8FD392064BE}" destId="{9B8642B1-F032-4D5E-B0AF-98C9DCB07554}" srcOrd="1" destOrd="0" presId="urn:microsoft.com/office/officeart/2005/8/layout/hList1"/>
    <dgm:cxn modelId="{ADCA02DF-1AE5-441F-832D-55907B651E13}" type="presParOf" srcId="{D8B92BDB-E202-455D-9630-2C76530AB734}" destId="{F26055B6-F13E-4D11-905F-B4C9EDAA3C0F}" srcOrd="3" destOrd="0" presId="urn:microsoft.com/office/officeart/2005/8/layout/hList1"/>
    <dgm:cxn modelId="{777EF197-0C3F-49BE-A05E-7D199F5FE6BE}" type="presParOf" srcId="{D8B92BDB-E202-455D-9630-2C76530AB734}" destId="{8FB8B928-4BB6-4D6B-9213-CBE8AE67ACD7}" srcOrd="4" destOrd="0" presId="urn:microsoft.com/office/officeart/2005/8/layout/hList1"/>
    <dgm:cxn modelId="{E68840AC-1111-44BD-BD09-BA197069E1C4}" type="presParOf" srcId="{8FB8B928-4BB6-4D6B-9213-CBE8AE67ACD7}" destId="{D4598205-31D7-4B64-AD04-3B141B0E2B5A}" srcOrd="0" destOrd="0" presId="urn:microsoft.com/office/officeart/2005/8/layout/hList1"/>
    <dgm:cxn modelId="{FE65563C-D27F-4AFE-9A9E-AE4631F765E4}" type="presParOf" srcId="{8FB8B928-4BB6-4D6B-9213-CBE8AE67ACD7}" destId="{7ACEA931-EBB7-4F18-B1F2-554E35F33B0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18C7CE3-0DD2-4877-8C9E-7A9F6DF6318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6DAF6D1-119C-4314-8F40-BE73D477F079}">
      <dgm:prSet/>
      <dgm:spPr/>
      <dgm:t>
        <a:bodyPr/>
        <a:lstStyle/>
        <a:p>
          <a:pPr>
            <a:defRPr b="1"/>
          </a:pPr>
          <a:r>
            <a:rPr lang="en-US" b="1"/>
            <a:t>Interface Design</a:t>
          </a:r>
          <a:r>
            <a:rPr lang="en-US"/>
            <a:t>:</a:t>
          </a:r>
        </a:p>
      </dgm:t>
    </dgm:pt>
    <dgm:pt modelId="{91E87530-41C9-405F-A91D-D04CCB3344FF}" type="parTrans" cxnId="{F7A380F8-EC69-496F-8AF2-27798EF9194B}">
      <dgm:prSet/>
      <dgm:spPr/>
      <dgm:t>
        <a:bodyPr/>
        <a:lstStyle/>
        <a:p>
          <a:endParaRPr lang="en-US"/>
        </a:p>
      </dgm:t>
    </dgm:pt>
    <dgm:pt modelId="{79C4ABF5-C3AD-46D6-A722-E9B5A18D10B2}" type="sibTrans" cxnId="{F7A380F8-EC69-496F-8AF2-27798EF9194B}">
      <dgm:prSet/>
      <dgm:spPr/>
      <dgm:t>
        <a:bodyPr/>
        <a:lstStyle/>
        <a:p>
          <a:endParaRPr lang="en-US"/>
        </a:p>
      </dgm:t>
    </dgm:pt>
    <dgm:pt modelId="{30B55CA4-C879-4DDE-9B1C-62A0CDF3494B}">
      <dgm:prSet/>
      <dgm:spPr/>
      <dgm:t>
        <a:bodyPr/>
        <a:lstStyle/>
        <a:p>
          <a:r>
            <a:rPr lang="en-US" dirty="0"/>
            <a:t>Created a user-friendly layout with HTML and CSS for an intuitive experience.</a:t>
          </a:r>
        </a:p>
      </dgm:t>
    </dgm:pt>
    <dgm:pt modelId="{47776263-9242-495B-A3A5-EFC9D65F3404}" type="parTrans" cxnId="{033F8FE8-F71D-4BFD-80CA-5E3BE3286C97}">
      <dgm:prSet/>
      <dgm:spPr/>
      <dgm:t>
        <a:bodyPr/>
        <a:lstStyle/>
        <a:p>
          <a:endParaRPr lang="en-US"/>
        </a:p>
      </dgm:t>
    </dgm:pt>
    <dgm:pt modelId="{746E20FB-CE5C-4B22-B260-65B7E0311825}" type="sibTrans" cxnId="{033F8FE8-F71D-4BFD-80CA-5E3BE3286C97}">
      <dgm:prSet/>
      <dgm:spPr/>
      <dgm:t>
        <a:bodyPr/>
        <a:lstStyle/>
        <a:p>
          <a:endParaRPr lang="en-US"/>
        </a:p>
      </dgm:t>
    </dgm:pt>
    <dgm:pt modelId="{90ACEAED-C4D9-4356-BCF6-A159DBAA1808}">
      <dgm:prSet/>
      <dgm:spPr/>
      <dgm:t>
        <a:bodyPr/>
        <a:lstStyle/>
        <a:p>
          <a:r>
            <a:rPr lang="en-US"/>
            <a:t>Designed upload buttons, result display areas, and instructions to guide users through the process.</a:t>
          </a:r>
        </a:p>
      </dgm:t>
    </dgm:pt>
    <dgm:pt modelId="{76C19618-713D-40EF-A1AE-071A9928C103}" type="parTrans" cxnId="{95CE7EDE-266A-4CF6-85A5-756AC555A895}">
      <dgm:prSet/>
      <dgm:spPr/>
      <dgm:t>
        <a:bodyPr/>
        <a:lstStyle/>
        <a:p>
          <a:endParaRPr lang="en-US"/>
        </a:p>
      </dgm:t>
    </dgm:pt>
    <dgm:pt modelId="{87A4FA69-7F1F-4377-AB17-A436D5D9E2FD}" type="sibTrans" cxnId="{95CE7EDE-266A-4CF6-85A5-756AC555A895}">
      <dgm:prSet/>
      <dgm:spPr/>
      <dgm:t>
        <a:bodyPr/>
        <a:lstStyle/>
        <a:p>
          <a:endParaRPr lang="en-US"/>
        </a:p>
      </dgm:t>
    </dgm:pt>
    <dgm:pt modelId="{78DFCD15-8448-460F-A0AB-EEEFD858EFF7}">
      <dgm:prSet/>
      <dgm:spPr/>
      <dgm:t>
        <a:bodyPr/>
        <a:lstStyle/>
        <a:p>
          <a:pPr>
            <a:defRPr b="1"/>
          </a:pPr>
          <a:r>
            <a:rPr lang="en-US" b="1"/>
            <a:t>User Interaction</a:t>
          </a:r>
          <a:r>
            <a:rPr lang="en-US"/>
            <a:t>:</a:t>
          </a:r>
        </a:p>
      </dgm:t>
    </dgm:pt>
    <dgm:pt modelId="{DABF6A52-602E-4F4E-B670-82DCCB4B82C2}" type="parTrans" cxnId="{10314A60-91AA-41D0-9F9F-D0301BD30015}">
      <dgm:prSet/>
      <dgm:spPr/>
      <dgm:t>
        <a:bodyPr/>
        <a:lstStyle/>
        <a:p>
          <a:endParaRPr lang="en-US"/>
        </a:p>
      </dgm:t>
    </dgm:pt>
    <dgm:pt modelId="{DEA21FE3-5430-41D2-87DE-615DC298988E}" type="sibTrans" cxnId="{10314A60-91AA-41D0-9F9F-D0301BD30015}">
      <dgm:prSet/>
      <dgm:spPr/>
      <dgm:t>
        <a:bodyPr/>
        <a:lstStyle/>
        <a:p>
          <a:endParaRPr lang="en-US"/>
        </a:p>
      </dgm:t>
    </dgm:pt>
    <dgm:pt modelId="{177C68E0-F68B-416B-9F56-C34C11A0C2D9}">
      <dgm:prSet/>
      <dgm:spPr/>
      <dgm:t>
        <a:bodyPr/>
        <a:lstStyle/>
        <a:p>
          <a:r>
            <a:rPr lang="en-US"/>
            <a:t>JavaScript handles interactions, such as image uploading and displaying feedback.</a:t>
          </a:r>
        </a:p>
      </dgm:t>
    </dgm:pt>
    <dgm:pt modelId="{DF5EB9D2-9D56-4EB3-BA14-3F5729D89F66}" type="parTrans" cxnId="{7E6611FE-7F6D-4E70-A8E4-F589958A35F2}">
      <dgm:prSet/>
      <dgm:spPr/>
      <dgm:t>
        <a:bodyPr/>
        <a:lstStyle/>
        <a:p>
          <a:endParaRPr lang="en-US"/>
        </a:p>
      </dgm:t>
    </dgm:pt>
    <dgm:pt modelId="{D7B95587-1EBD-493E-A9F0-5005BD0D525F}" type="sibTrans" cxnId="{7E6611FE-7F6D-4E70-A8E4-F589958A35F2}">
      <dgm:prSet/>
      <dgm:spPr/>
      <dgm:t>
        <a:bodyPr/>
        <a:lstStyle/>
        <a:p>
          <a:endParaRPr lang="en-US"/>
        </a:p>
      </dgm:t>
    </dgm:pt>
    <dgm:pt modelId="{B2E25296-EFEE-4995-AFBC-3C2F8213D98D}">
      <dgm:prSet/>
      <dgm:spPr/>
      <dgm:t>
        <a:bodyPr/>
        <a:lstStyle/>
        <a:p>
          <a:r>
            <a:rPr lang="en-US"/>
            <a:t>Ensured smooth asynchronous communication with the backend using AJAX, so users experience fast responses without page reloads.</a:t>
          </a:r>
        </a:p>
      </dgm:t>
    </dgm:pt>
    <dgm:pt modelId="{352D1D12-E25D-4B9A-80AC-F97BFC0B3DD7}" type="parTrans" cxnId="{3E16371E-6927-4377-BC8B-A2FDCFB81063}">
      <dgm:prSet/>
      <dgm:spPr/>
      <dgm:t>
        <a:bodyPr/>
        <a:lstStyle/>
        <a:p>
          <a:endParaRPr lang="en-US"/>
        </a:p>
      </dgm:t>
    </dgm:pt>
    <dgm:pt modelId="{27478753-CC03-42FA-95AF-096B45C7D0A6}" type="sibTrans" cxnId="{3E16371E-6927-4377-BC8B-A2FDCFB81063}">
      <dgm:prSet/>
      <dgm:spPr/>
      <dgm:t>
        <a:bodyPr/>
        <a:lstStyle/>
        <a:p>
          <a:endParaRPr lang="en-US"/>
        </a:p>
      </dgm:t>
    </dgm:pt>
    <dgm:pt modelId="{E707D671-1281-433E-99F1-C4B54862EDE2}">
      <dgm:prSet/>
      <dgm:spPr/>
      <dgm:t>
        <a:bodyPr/>
        <a:lstStyle/>
        <a:p>
          <a:pPr>
            <a:defRPr b="1"/>
          </a:pPr>
          <a:r>
            <a:rPr lang="en-US" b="1"/>
            <a:t>Result Display</a:t>
          </a:r>
          <a:r>
            <a:rPr lang="en-US"/>
            <a:t>:</a:t>
          </a:r>
        </a:p>
      </dgm:t>
    </dgm:pt>
    <dgm:pt modelId="{02981E2C-AF8B-4BEA-8264-CE540873AFD7}" type="parTrans" cxnId="{4C700BB3-4EC4-40BD-AD1C-463245857FE8}">
      <dgm:prSet/>
      <dgm:spPr/>
      <dgm:t>
        <a:bodyPr/>
        <a:lstStyle/>
        <a:p>
          <a:endParaRPr lang="en-US"/>
        </a:p>
      </dgm:t>
    </dgm:pt>
    <dgm:pt modelId="{1BACFCA2-896A-4609-80B4-41A41A504DBC}" type="sibTrans" cxnId="{4C700BB3-4EC4-40BD-AD1C-463245857FE8}">
      <dgm:prSet/>
      <dgm:spPr/>
      <dgm:t>
        <a:bodyPr/>
        <a:lstStyle/>
        <a:p>
          <a:endParaRPr lang="en-US"/>
        </a:p>
      </dgm:t>
    </dgm:pt>
    <dgm:pt modelId="{5957A090-711A-48C9-9B2E-4C2C828B1DEA}">
      <dgm:prSet/>
      <dgm:spPr/>
      <dgm:t>
        <a:bodyPr/>
        <a:lstStyle/>
        <a:p>
          <a:r>
            <a:rPr lang="en-US"/>
            <a:t>Predicted results are displayed immediately on the page, allowing users to see “Pneumonia” or “No Pneumonia” predictions and associated confidence scores.</a:t>
          </a:r>
        </a:p>
      </dgm:t>
    </dgm:pt>
    <dgm:pt modelId="{74F357DA-3F16-447D-ABA1-EADC92BA6DB2}" type="parTrans" cxnId="{D005A387-FD89-477D-901B-1DE80601558D}">
      <dgm:prSet/>
      <dgm:spPr/>
      <dgm:t>
        <a:bodyPr/>
        <a:lstStyle/>
        <a:p>
          <a:endParaRPr lang="en-US"/>
        </a:p>
      </dgm:t>
    </dgm:pt>
    <dgm:pt modelId="{7FB4FE40-3AB5-4B71-9B67-944B2BF4ABAB}" type="sibTrans" cxnId="{D005A387-FD89-477D-901B-1DE80601558D}">
      <dgm:prSet/>
      <dgm:spPr/>
      <dgm:t>
        <a:bodyPr/>
        <a:lstStyle/>
        <a:p>
          <a:endParaRPr lang="en-US"/>
        </a:p>
      </dgm:t>
    </dgm:pt>
    <dgm:pt modelId="{D81AB689-3863-47F8-A2F0-308A9C403E6C}" type="pres">
      <dgm:prSet presAssocID="{F18C7CE3-0DD2-4877-8C9E-7A9F6DF63181}" presName="root" presStyleCnt="0">
        <dgm:presLayoutVars>
          <dgm:dir/>
          <dgm:resizeHandles val="exact"/>
        </dgm:presLayoutVars>
      </dgm:prSet>
      <dgm:spPr/>
    </dgm:pt>
    <dgm:pt modelId="{6258CCEA-B17C-4620-AB33-5E2A925347DE}" type="pres">
      <dgm:prSet presAssocID="{06DAF6D1-119C-4314-8F40-BE73D477F079}" presName="compNode" presStyleCnt="0"/>
      <dgm:spPr/>
    </dgm:pt>
    <dgm:pt modelId="{2FF2DE5A-C001-4A03-ACD6-80C8F2E7C86A}" type="pres">
      <dgm:prSet presAssocID="{06DAF6D1-119C-4314-8F40-BE73D477F07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E19A436C-17CE-4014-B120-F5FE2C5F39D9}" type="pres">
      <dgm:prSet presAssocID="{06DAF6D1-119C-4314-8F40-BE73D477F079}" presName="iconSpace" presStyleCnt="0"/>
      <dgm:spPr/>
    </dgm:pt>
    <dgm:pt modelId="{ED5E73E1-D45E-4258-B9D6-9D2A73068D43}" type="pres">
      <dgm:prSet presAssocID="{06DAF6D1-119C-4314-8F40-BE73D477F079}" presName="parTx" presStyleLbl="revTx" presStyleIdx="0" presStyleCnt="6">
        <dgm:presLayoutVars>
          <dgm:chMax val="0"/>
          <dgm:chPref val="0"/>
        </dgm:presLayoutVars>
      </dgm:prSet>
      <dgm:spPr/>
    </dgm:pt>
    <dgm:pt modelId="{392CA84A-0635-4415-AD27-C77EAB882747}" type="pres">
      <dgm:prSet presAssocID="{06DAF6D1-119C-4314-8F40-BE73D477F079}" presName="txSpace" presStyleCnt="0"/>
      <dgm:spPr/>
    </dgm:pt>
    <dgm:pt modelId="{261CF825-765D-4F24-9694-3BCC90E1BC02}" type="pres">
      <dgm:prSet presAssocID="{06DAF6D1-119C-4314-8F40-BE73D477F079}" presName="desTx" presStyleLbl="revTx" presStyleIdx="1" presStyleCnt="6">
        <dgm:presLayoutVars/>
      </dgm:prSet>
      <dgm:spPr/>
    </dgm:pt>
    <dgm:pt modelId="{B0D663C5-28C5-4B20-94D5-45EC328C0644}" type="pres">
      <dgm:prSet presAssocID="{79C4ABF5-C3AD-46D6-A722-E9B5A18D10B2}" presName="sibTrans" presStyleCnt="0"/>
      <dgm:spPr/>
    </dgm:pt>
    <dgm:pt modelId="{0F390317-CE1C-43B7-96E8-22CBD9DB7F1D}" type="pres">
      <dgm:prSet presAssocID="{78DFCD15-8448-460F-A0AB-EEEFD858EFF7}" presName="compNode" presStyleCnt="0"/>
      <dgm:spPr/>
    </dgm:pt>
    <dgm:pt modelId="{1A907B9D-5EA0-4B39-B9F9-4EFF337AD685}" type="pres">
      <dgm:prSet presAssocID="{78DFCD15-8448-460F-A0AB-EEEFD858EF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6CFF21FC-7C00-48F4-9A75-77917B2B60F0}" type="pres">
      <dgm:prSet presAssocID="{78DFCD15-8448-460F-A0AB-EEEFD858EFF7}" presName="iconSpace" presStyleCnt="0"/>
      <dgm:spPr/>
    </dgm:pt>
    <dgm:pt modelId="{830C4C3D-1626-4012-840D-21C00F5C2686}" type="pres">
      <dgm:prSet presAssocID="{78DFCD15-8448-460F-A0AB-EEEFD858EFF7}" presName="parTx" presStyleLbl="revTx" presStyleIdx="2" presStyleCnt="6">
        <dgm:presLayoutVars>
          <dgm:chMax val="0"/>
          <dgm:chPref val="0"/>
        </dgm:presLayoutVars>
      </dgm:prSet>
      <dgm:spPr/>
    </dgm:pt>
    <dgm:pt modelId="{F41D9587-018B-46E4-BC02-8D2C8A0F63DF}" type="pres">
      <dgm:prSet presAssocID="{78DFCD15-8448-460F-A0AB-EEEFD858EFF7}" presName="txSpace" presStyleCnt="0"/>
      <dgm:spPr/>
    </dgm:pt>
    <dgm:pt modelId="{3DEED11E-DE45-4A46-BC8B-4C0CC1EDB926}" type="pres">
      <dgm:prSet presAssocID="{78DFCD15-8448-460F-A0AB-EEEFD858EFF7}" presName="desTx" presStyleLbl="revTx" presStyleIdx="3" presStyleCnt="6">
        <dgm:presLayoutVars/>
      </dgm:prSet>
      <dgm:spPr/>
    </dgm:pt>
    <dgm:pt modelId="{0A026545-166B-4996-9747-99138A674F58}" type="pres">
      <dgm:prSet presAssocID="{DEA21FE3-5430-41D2-87DE-615DC298988E}" presName="sibTrans" presStyleCnt="0"/>
      <dgm:spPr/>
    </dgm:pt>
    <dgm:pt modelId="{29414E8F-F6EF-46C2-B230-73ECD74155D9}" type="pres">
      <dgm:prSet presAssocID="{E707D671-1281-433E-99F1-C4B54862EDE2}" presName="compNode" presStyleCnt="0"/>
      <dgm:spPr/>
    </dgm:pt>
    <dgm:pt modelId="{36A95438-F64C-4499-A60B-D8112F9551BB}" type="pres">
      <dgm:prSet presAssocID="{E707D671-1281-433E-99F1-C4B54862ED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ungs"/>
        </a:ext>
      </dgm:extLst>
    </dgm:pt>
    <dgm:pt modelId="{A54724EE-DAA4-4C63-A2E4-2FF335F9CD0B}" type="pres">
      <dgm:prSet presAssocID="{E707D671-1281-433E-99F1-C4B54862EDE2}" presName="iconSpace" presStyleCnt="0"/>
      <dgm:spPr/>
    </dgm:pt>
    <dgm:pt modelId="{5DC4F56F-B500-4D94-A15F-4523FD9E2F1E}" type="pres">
      <dgm:prSet presAssocID="{E707D671-1281-433E-99F1-C4B54862EDE2}" presName="parTx" presStyleLbl="revTx" presStyleIdx="4" presStyleCnt="6">
        <dgm:presLayoutVars>
          <dgm:chMax val="0"/>
          <dgm:chPref val="0"/>
        </dgm:presLayoutVars>
      </dgm:prSet>
      <dgm:spPr/>
    </dgm:pt>
    <dgm:pt modelId="{B5550C63-05B5-4A11-AC44-E8F2B13166B8}" type="pres">
      <dgm:prSet presAssocID="{E707D671-1281-433E-99F1-C4B54862EDE2}" presName="txSpace" presStyleCnt="0"/>
      <dgm:spPr/>
    </dgm:pt>
    <dgm:pt modelId="{C4481A21-E09B-48DC-BE93-0BA1A24ECE53}" type="pres">
      <dgm:prSet presAssocID="{E707D671-1281-433E-99F1-C4B54862EDE2}" presName="desTx" presStyleLbl="revTx" presStyleIdx="5" presStyleCnt="6">
        <dgm:presLayoutVars/>
      </dgm:prSet>
      <dgm:spPr/>
    </dgm:pt>
  </dgm:ptLst>
  <dgm:cxnLst>
    <dgm:cxn modelId="{3E16371E-6927-4377-BC8B-A2FDCFB81063}" srcId="{78DFCD15-8448-460F-A0AB-EEEFD858EFF7}" destId="{B2E25296-EFEE-4995-AFBC-3C2F8213D98D}" srcOrd="1" destOrd="0" parTransId="{352D1D12-E25D-4B9A-80AC-F97BFC0B3DD7}" sibTransId="{27478753-CC03-42FA-95AF-096B45C7D0A6}"/>
    <dgm:cxn modelId="{5CE48641-3336-44BA-9C3F-CCF59B7E2CED}" type="presOf" srcId="{F18C7CE3-0DD2-4877-8C9E-7A9F6DF63181}" destId="{D81AB689-3863-47F8-A2F0-308A9C403E6C}" srcOrd="0" destOrd="0" presId="urn:microsoft.com/office/officeart/2018/5/layout/CenteredIconLabelDescriptionList"/>
    <dgm:cxn modelId="{3C703D50-5401-462F-B469-14B53662C3E0}" type="presOf" srcId="{B2E25296-EFEE-4995-AFBC-3C2F8213D98D}" destId="{3DEED11E-DE45-4A46-BC8B-4C0CC1EDB926}" srcOrd="0" destOrd="1" presId="urn:microsoft.com/office/officeart/2018/5/layout/CenteredIconLabelDescriptionList"/>
    <dgm:cxn modelId="{10314A60-91AA-41D0-9F9F-D0301BD30015}" srcId="{F18C7CE3-0DD2-4877-8C9E-7A9F6DF63181}" destId="{78DFCD15-8448-460F-A0AB-EEEFD858EFF7}" srcOrd="1" destOrd="0" parTransId="{DABF6A52-602E-4F4E-B670-82DCCB4B82C2}" sibTransId="{DEA21FE3-5430-41D2-87DE-615DC298988E}"/>
    <dgm:cxn modelId="{9D8EFF62-B006-47B8-ABB6-05FEBDFFD27E}" type="presOf" srcId="{06DAF6D1-119C-4314-8F40-BE73D477F079}" destId="{ED5E73E1-D45E-4258-B9D6-9D2A73068D43}" srcOrd="0" destOrd="0" presId="urn:microsoft.com/office/officeart/2018/5/layout/CenteredIconLabelDescriptionList"/>
    <dgm:cxn modelId="{57028F6B-8155-496B-809A-45CC0B874781}" type="presOf" srcId="{E707D671-1281-433E-99F1-C4B54862EDE2}" destId="{5DC4F56F-B500-4D94-A15F-4523FD9E2F1E}" srcOrd="0" destOrd="0" presId="urn:microsoft.com/office/officeart/2018/5/layout/CenteredIconLabelDescriptionList"/>
    <dgm:cxn modelId="{CADA3074-A27D-4CCD-B103-FF7A8AF29564}" type="presOf" srcId="{177C68E0-F68B-416B-9F56-C34C11A0C2D9}" destId="{3DEED11E-DE45-4A46-BC8B-4C0CC1EDB926}" srcOrd="0" destOrd="0" presId="urn:microsoft.com/office/officeart/2018/5/layout/CenteredIconLabelDescriptionList"/>
    <dgm:cxn modelId="{D005A387-FD89-477D-901B-1DE80601558D}" srcId="{E707D671-1281-433E-99F1-C4B54862EDE2}" destId="{5957A090-711A-48C9-9B2E-4C2C828B1DEA}" srcOrd="0" destOrd="0" parTransId="{74F357DA-3F16-447D-ABA1-EADC92BA6DB2}" sibTransId="{7FB4FE40-3AB5-4B71-9B67-944B2BF4ABAB}"/>
    <dgm:cxn modelId="{1F7F4BAB-C2EB-4A1E-8637-5275637DDB52}" type="presOf" srcId="{30B55CA4-C879-4DDE-9B1C-62A0CDF3494B}" destId="{261CF825-765D-4F24-9694-3BCC90E1BC02}" srcOrd="0" destOrd="0" presId="urn:microsoft.com/office/officeart/2018/5/layout/CenteredIconLabelDescriptionList"/>
    <dgm:cxn modelId="{4C700BB3-4EC4-40BD-AD1C-463245857FE8}" srcId="{F18C7CE3-0DD2-4877-8C9E-7A9F6DF63181}" destId="{E707D671-1281-433E-99F1-C4B54862EDE2}" srcOrd="2" destOrd="0" parTransId="{02981E2C-AF8B-4BEA-8264-CE540873AFD7}" sibTransId="{1BACFCA2-896A-4609-80B4-41A41A504DBC}"/>
    <dgm:cxn modelId="{705EFCD7-FFBC-4F94-81E5-388FD2002648}" type="presOf" srcId="{90ACEAED-C4D9-4356-BCF6-A159DBAA1808}" destId="{261CF825-765D-4F24-9694-3BCC90E1BC02}" srcOrd="0" destOrd="1" presId="urn:microsoft.com/office/officeart/2018/5/layout/CenteredIconLabelDescriptionList"/>
    <dgm:cxn modelId="{196F71DC-F5E2-4689-8834-3C3D1A4F7DE2}" type="presOf" srcId="{78DFCD15-8448-460F-A0AB-EEEFD858EFF7}" destId="{830C4C3D-1626-4012-840D-21C00F5C2686}" srcOrd="0" destOrd="0" presId="urn:microsoft.com/office/officeart/2018/5/layout/CenteredIconLabelDescriptionList"/>
    <dgm:cxn modelId="{95CE7EDE-266A-4CF6-85A5-756AC555A895}" srcId="{06DAF6D1-119C-4314-8F40-BE73D477F079}" destId="{90ACEAED-C4D9-4356-BCF6-A159DBAA1808}" srcOrd="1" destOrd="0" parTransId="{76C19618-713D-40EF-A1AE-071A9928C103}" sibTransId="{87A4FA69-7F1F-4377-AB17-A436D5D9E2FD}"/>
    <dgm:cxn modelId="{65B09EE7-7AAA-41D4-989F-C53B62D771DA}" type="presOf" srcId="{5957A090-711A-48C9-9B2E-4C2C828B1DEA}" destId="{C4481A21-E09B-48DC-BE93-0BA1A24ECE53}" srcOrd="0" destOrd="0" presId="urn:microsoft.com/office/officeart/2018/5/layout/CenteredIconLabelDescriptionList"/>
    <dgm:cxn modelId="{033F8FE8-F71D-4BFD-80CA-5E3BE3286C97}" srcId="{06DAF6D1-119C-4314-8F40-BE73D477F079}" destId="{30B55CA4-C879-4DDE-9B1C-62A0CDF3494B}" srcOrd="0" destOrd="0" parTransId="{47776263-9242-495B-A3A5-EFC9D65F3404}" sibTransId="{746E20FB-CE5C-4B22-B260-65B7E0311825}"/>
    <dgm:cxn modelId="{F7A380F8-EC69-496F-8AF2-27798EF9194B}" srcId="{F18C7CE3-0DD2-4877-8C9E-7A9F6DF63181}" destId="{06DAF6D1-119C-4314-8F40-BE73D477F079}" srcOrd="0" destOrd="0" parTransId="{91E87530-41C9-405F-A91D-D04CCB3344FF}" sibTransId="{79C4ABF5-C3AD-46D6-A722-E9B5A18D10B2}"/>
    <dgm:cxn modelId="{7E6611FE-7F6D-4E70-A8E4-F589958A35F2}" srcId="{78DFCD15-8448-460F-A0AB-EEEFD858EFF7}" destId="{177C68E0-F68B-416B-9F56-C34C11A0C2D9}" srcOrd="0" destOrd="0" parTransId="{DF5EB9D2-9D56-4EB3-BA14-3F5729D89F66}" sibTransId="{D7B95587-1EBD-493E-A9F0-5005BD0D525F}"/>
    <dgm:cxn modelId="{CCCCA096-C10E-40AA-88A7-5516BBC5F9D2}" type="presParOf" srcId="{D81AB689-3863-47F8-A2F0-308A9C403E6C}" destId="{6258CCEA-B17C-4620-AB33-5E2A925347DE}" srcOrd="0" destOrd="0" presId="urn:microsoft.com/office/officeart/2018/5/layout/CenteredIconLabelDescriptionList"/>
    <dgm:cxn modelId="{1363820D-C9FE-4AC8-B5A2-06449563C2C7}" type="presParOf" srcId="{6258CCEA-B17C-4620-AB33-5E2A925347DE}" destId="{2FF2DE5A-C001-4A03-ACD6-80C8F2E7C86A}" srcOrd="0" destOrd="0" presId="urn:microsoft.com/office/officeart/2018/5/layout/CenteredIconLabelDescriptionList"/>
    <dgm:cxn modelId="{AEDF3CFE-9731-4330-AB25-C7DB5C114BEC}" type="presParOf" srcId="{6258CCEA-B17C-4620-AB33-5E2A925347DE}" destId="{E19A436C-17CE-4014-B120-F5FE2C5F39D9}" srcOrd="1" destOrd="0" presId="urn:microsoft.com/office/officeart/2018/5/layout/CenteredIconLabelDescriptionList"/>
    <dgm:cxn modelId="{425F730D-C07C-4A8E-B44A-546D29266377}" type="presParOf" srcId="{6258CCEA-B17C-4620-AB33-5E2A925347DE}" destId="{ED5E73E1-D45E-4258-B9D6-9D2A73068D43}" srcOrd="2" destOrd="0" presId="urn:microsoft.com/office/officeart/2018/5/layout/CenteredIconLabelDescriptionList"/>
    <dgm:cxn modelId="{624DF70A-A62D-48A7-9DEF-3AA5A4E57EF3}" type="presParOf" srcId="{6258CCEA-B17C-4620-AB33-5E2A925347DE}" destId="{392CA84A-0635-4415-AD27-C77EAB882747}" srcOrd="3" destOrd="0" presId="urn:microsoft.com/office/officeart/2018/5/layout/CenteredIconLabelDescriptionList"/>
    <dgm:cxn modelId="{345D87DA-D4EB-4877-88E4-D313E5C03DC4}" type="presParOf" srcId="{6258CCEA-B17C-4620-AB33-5E2A925347DE}" destId="{261CF825-765D-4F24-9694-3BCC90E1BC02}" srcOrd="4" destOrd="0" presId="urn:microsoft.com/office/officeart/2018/5/layout/CenteredIconLabelDescriptionList"/>
    <dgm:cxn modelId="{19DDBA22-9C62-4001-ADB4-E586587D456F}" type="presParOf" srcId="{D81AB689-3863-47F8-A2F0-308A9C403E6C}" destId="{B0D663C5-28C5-4B20-94D5-45EC328C0644}" srcOrd="1" destOrd="0" presId="urn:microsoft.com/office/officeart/2018/5/layout/CenteredIconLabelDescriptionList"/>
    <dgm:cxn modelId="{A348E0D1-AA15-4977-95C1-2C605D35E748}" type="presParOf" srcId="{D81AB689-3863-47F8-A2F0-308A9C403E6C}" destId="{0F390317-CE1C-43B7-96E8-22CBD9DB7F1D}" srcOrd="2" destOrd="0" presId="urn:microsoft.com/office/officeart/2018/5/layout/CenteredIconLabelDescriptionList"/>
    <dgm:cxn modelId="{56E3E33C-DD43-49A7-B848-14246140F2DC}" type="presParOf" srcId="{0F390317-CE1C-43B7-96E8-22CBD9DB7F1D}" destId="{1A907B9D-5EA0-4B39-B9F9-4EFF337AD685}" srcOrd="0" destOrd="0" presId="urn:microsoft.com/office/officeart/2018/5/layout/CenteredIconLabelDescriptionList"/>
    <dgm:cxn modelId="{3A2D0F49-D73E-4652-B1E2-389F272D0A6C}" type="presParOf" srcId="{0F390317-CE1C-43B7-96E8-22CBD9DB7F1D}" destId="{6CFF21FC-7C00-48F4-9A75-77917B2B60F0}" srcOrd="1" destOrd="0" presId="urn:microsoft.com/office/officeart/2018/5/layout/CenteredIconLabelDescriptionList"/>
    <dgm:cxn modelId="{B0242EF7-2675-44B0-A281-15E01B51C037}" type="presParOf" srcId="{0F390317-CE1C-43B7-96E8-22CBD9DB7F1D}" destId="{830C4C3D-1626-4012-840D-21C00F5C2686}" srcOrd="2" destOrd="0" presId="urn:microsoft.com/office/officeart/2018/5/layout/CenteredIconLabelDescriptionList"/>
    <dgm:cxn modelId="{3A446088-5AF7-4817-9F46-C710BB3E4656}" type="presParOf" srcId="{0F390317-CE1C-43B7-96E8-22CBD9DB7F1D}" destId="{F41D9587-018B-46E4-BC02-8D2C8A0F63DF}" srcOrd="3" destOrd="0" presId="urn:microsoft.com/office/officeart/2018/5/layout/CenteredIconLabelDescriptionList"/>
    <dgm:cxn modelId="{77993582-569C-4A77-83E7-454DAF0FB0E5}" type="presParOf" srcId="{0F390317-CE1C-43B7-96E8-22CBD9DB7F1D}" destId="{3DEED11E-DE45-4A46-BC8B-4C0CC1EDB926}" srcOrd="4" destOrd="0" presId="urn:microsoft.com/office/officeart/2018/5/layout/CenteredIconLabelDescriptionList"/>
    <dgm:cxn modelId="{488C1B1A-94A1-4DA0-BB01-9033DEFADA7D}" type="presParOf" srcId="{D81AB689-3863-47F8-A2F0-308A9C403E6C}" destId="{0A026545-166B-4996-9747-99138A674F58}" srcOrd="3" destOrd="0" presId="urn:microsoft.com/office/officeart/2018/5/layout/CenteredIconLabelDescriptionList"/>
    <dgm:cxn modelId="{F0F9CF92-4556-4519-A7A9-25CE866D4379}" type="presParOf" srcId="{D81AB689-3863-47F8-A2F0-308A9C403E6C}" destId="{29414E8F-F6EF-46C2-B230-73ECD74155D9}" srcOrd="4" destOrd="0" presId="urn:microsoft.com/office/officeart/2018/5/layout/CenteredIconLabelDescriptionList"/>
    <dgm:cxn modelId="{C682D9B9-5DF1-4BAA-B785-9F346FCC6348}" type="presParOf" srcId="{29414E8F-F6EF-46C2-B230-73ECD74155D9}" destId="{36A95438-F64C-4499-A60B-D8112F9551BB}" srcOrd="0" destOrd="0" presId="urn:microsoft.com/office/officeart/2018/5/layout/CenteredIconLabelDescriptionList"/>
    <dgm:cxn modelId="{342C88C3-DBD1-4D63-9FC8-9401600D513C}" type="presParOf" srcId="{29414E8F-F6EF-46C2-B230-73ECD74155D9}" destId="{A54724EE-DAA4-4C63-A2E4-2FF335F9CD0B}" srcOrd="1" destOrd="0" presId="urn:microsoft.com/office/officeart/2018/5/layout/CenteredIconLabelDescriptionList"/>
    <dgm:cxn modelId="{E3C90E7A-9C69-465A-9140-43A240F40996}" type="presParOf" srcId="{29414E8F-F6EF-46C2-B230-73ECD74155D9}" destId="{5DC4F56F-B500-4D94-A15F-4523FD9E2F1E}" srcOrd="2" destOrd="0" presId="urn:microsoft.com/office/officeart/2018/5/layout/CenteredIconLabelDescriptionList"/>
    <dgm:cxn modelId="{E573CCA0-5426-4406-ACE1-5741CB056D91}" type="presParOf" srcId="{29414E8F-F6EF-46C2-B230-73ECD74155D9}" destId="{B5550C63-05B5-4A11-AC44-E8F2B13166B8}" srcOrd="3" destOrd="0" presId="urn:microsoft.com/office/officeart/2018/5/layout/CenteredIconLabelDescriptionList"/>
    <dgm:cxn modelId="{74914DCD-E97B-4391-8B9A-DBE194D8893A}" type="presParOf" srcId="{29414E8F-F6EF-46C2-B230-73ECD74155D9}" destId="{C4481A21-E09B-48DC-BE93-0BA1A24ECE53}"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81D09E-BFB5-435B-9F78-73FFE74473C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9C25B6C-AA9F-4302-895C-C88169F72B72}">
      <dgm:prSet custT="1"/>
      <dgm:spPr/>
      <dgm:t>
        <a:bodyPr/>
        <a:lstStyle/>
        <a:p>
          <a:pPr>
            <a:lnSpc>
              <a:spcPct val="100000"/>
            </a:lnSpc>
            <a:defRPr b="1"/>
          </a:pPr>
          <a:r>
            <a:rPr lang="en-IN" sz="2000" b="1" dirty="0">
              <a:latin typeface="Times New Roman" panose="02020603050405020304" pitchFamily="18" charset="0"/>
              <a:cs typeface="Times New Roman" panose="02020603050405020304" pitchFamily="18" charset="0"/>
            </a:rPr>
            <a:t>Project Goal : </a:t>
          </a:r>
          <a:endParaRPr lang="en-US" sz="2000" dirty="0">
            <a:latin typeface="Times New Roman" panose="02020603050405020304" pitchFamily="18" charset="0"/>
            <a:cs typeface="Times New Roman" panose="02020603050405020304" pitchFamily="18" charset="0"/>
          </a:endParaRPr>
        </a:p>
      </dgm:t>
    </dgm:pt>
    <dgm:pt modelId="{E81962E2-AFE0-4B37-AA83-E5D9A2CDA802}" type="parTrans" cxnId="{F78454B3-24C7-4887-B4C7-2D9AD4C01B08}">
      <dgm:prSet/>
      <dgm:spPr/>
      <dgm:t>
        <a:bodyPr/>
        <a:lstStyle/>
        <a:p>
          <a:endParaRPr lang="en-US"/>
        </a:p>
      </dgm:t>
    </dgm:pt>
    <dgm:pt modelId="{5E1B861B-5F38-475B-917B-8ED711211F4C}" type="sibTrans" cxnId="{F78454B3-24C7-4887-B4C7-2D9AD4C01B08}">
      <dgm:prSet/>
      <dgm:spPr/>
      <dgm:t>
        <a:bodyPr/>
        <a:lstStyle/>
        <a:p>
          <a:endParaRPr lang="en-US"/>
        </a:p>
      </dgm:t>
    </dgm:pt>
    <dgm:pt modelId="{EA83B0B3-86D9-414D-B233-2E2216C4FDF1}">
      <dgm:prSet custT="1"/>
      <dgm:spPr/>
      <dgm:t>
        <a:bodyPr/>
        <a:lstStyle/>
        <a:p>
          <a:pPr algn="just">
            <a:lnSpc>
              <a:spcPct val="100000"/>
            </a:lnSpc>
          </a:pPr>
          <a:r>
            <a:rPr lang="en-IN" sz="1900" dirty="0">
              <a:latin typeface="Times New Roman" panose="02020603050405020304" pitchFamily="18" charset="0"/>
              <a:cs typeface="Times New Roman" panose="02020603050405020304" pitchFamily="18" charset="0"/>
            </a:rPr>
            <a:t>The goal is to develop a deep learning model using CNNs and transfer learning to detect pneumonia from chest X-ray images. The model aims to automate diagnosis and improve accuracy, especially in differentiating bacterial and viral pneumonia.</a:t>
          </a:r>
          <a:endParaRPr lang="en-US" sz="1900" dirty="0">
            <a:latin typeface="Times New Roman" panose="02020603050405020304" pitchFamily="18" charset="0"/>
            <a:cs typeface="Times New Roman" panose="02020603050405020304" pitchFamily="18" charset="0"/>
          </a:endParaRPr>
        </a:p>
      </dgm:t>
    </dgm:pt>
    <dgm:pt modelId="{A29662F3-EFBD-402D-B932-38A1EDD5892F}" type="parTrans" cxnId="{506DE281-DBE0-4FBA-8C74-9EA6F6547B7F}">
      <dgm:prSet/>
      <dgm:spPr/>
      <dgm:t>
        <a:bodyPr/>
        <a:lstStyle/>
        <a:p>
          <a:endParaRPr lang="en-US"/>
        </a:p>
      </dgm:t>
    </dgm:pt>
    <dgm:pt modelId="{DF9AE430-66BA-4959-92A5-CB63704C9918}" type="sibTrans" cxnId="{506DE281-DBE0-4FBA-8C74-9EA6F6547B7F}">
      <dgm:prSet/>
      <dgm:spPr/>
      <dgm:t>
        <a:bodyPr/>
        <a:lstStyle/>
        <a:p>
          <a:endParaRPr lang="en-US"/>
        </a:p>
      </dgm:t>
    </dgm:pt>
    <dgm:pt modelId="{07A107A6-9274-4618-91C8-5926B0597A34}">
      <dgm:prSet custT="1"/>
      <dgm:spPr/>
      <dgm:t>
        <a:bodyPr/>
        <a:lstStyle/>
        <a:p>
          <a:pPr>
            <a:lnSpc>
              <a:spcPct val="100000"/>
            </a:lnSpc>
            <a:defRPr b="1"/>
          </a:pPr>
          <a:r>
            <a:rPr lang="en-IN" sz="2000" b="1" dirty="0"/>
            <a:t>Applications :</a:t>
          </a:r>
          <a:endParaRPr lang="en-US" sz="2000" dirty="0"/>
        </a:p>
      </dgm:t>
    </dgm:pt>
    <dgm:pt modelId="{4EFF8F81-8728-4619-929B-AE5C0C6E213A}" type="parTrans" cxnId="{A7985933-9337-4B8F-8A0C-1FD603254C16}">
      <dgm:prSet/>
      <dgm:spPr/>
      <dgm:t>
        <a:bodyPr/>
        <a:lstStyle/>
        <a:p>
          <a:endParaRPr lang="en-US"/>
        </a:p>
      </dgm:t>
    </dgm:pt>
    <dgm:pt modelId="{295AFACD-AB56-4080-AD8D-B531CACE6B04}" type="sibTrans" cxnId="{A7985933-9337-4B8F-8A0C-1FD603254C16}">
      <dgm:prSet/>
      <dgm:spPr/>
      <dgm:t>
        <a:bodyPr/>
        <a:lstStyle/>
        <a:p>
          <a:endParaRPr lang="en-US"/>
        </a:p>
      </dgm:t>
    </dgm:pt>
    <dgm:pt modelId="{8B6A8722-3522-4C30-9D05-1754DFFA4B29}">
      <dgm:prSet/>
      <dgm:spPr/>
      <dgm:t>
        <a:bodyPr/>
        <a:lstStyle/>
        <a:p>
          <a:r>
            <a:rPr lang="en-IN">
              <a:latin typeface="Times New Roman" panose="02020603050405020304" pitchFamily="18" charset="0"/>
              <a:cs typeface="Times New Roman" panose="02020603050405020304" pitchFamily="18" charset="0"/>
            </a:rPr>
            <a:t>Medical Diagnostics: Assists healthcare professionals in diagnosing pneumonia more efficiently.</a:t>
          </a:r>
          <a:endParaRPr lang="en-US">
            <a:latin typeface="Times New Roman" panose="02020603050405020304" pitchFamily="18" charset="0"/>
            <a:cs typeface="Times New Roman" panose="02020603050405020304" pitchFamily="18" charset="0"/>
          </a:endParaRPr>
        </a:p>
      </dgm:t>
    </dgm:pt>
    <dgm:pt modelId="{43DDF569-24C7-44E8-BC61-EE77281FD58F}" type="parTrans" cxnId="{E4AD582D-A807-44C3-97DA-F5AB7E3D3D20}">
      <dgm:prSet/>
      <dgm:spPr/>
      <dgm:t>
        <a:bodyPr/>
        <a:lstStyle/>
        <a:p>
          <a:endParaRPr lang="en-US"/>
        </a:p>
      </dgm:t>
    </dgm:pt>
    <dgm:pt modelId="{A56F6DF9-ACD7-4C0B-9654-62FA44A70E35}" type="sibTrans" cxnId="{E4AD582D-A807-44C3-97DA-F5AB7E3D3D20}">
      <dgm:prSet/>
      <dgm:spPr/>
      <dgm:t>
        <a:bodyPr/>
        <a:lstStyle/>
        <a:p>
          <a:endParaRPr lang="en-US"/>
        </a:p>
      </dgm:t>
    </dgm:pt>
    <dgm:pt modelId="{DABAF11D-DB7C-465F-A027-298068818FD0}">
      <dgm:prSet/>
      <dgm:spPr/>
      <dgm:t>
        <a:bodyPr/>
        <a:lstStyle/>
        <a:p>
          <a:r>
            <a:rPr lang="en-IN" dirty="0">
              <a:latin typeface="Times New Roman" panose="02020603050405020304" pitchFamily="18" charset="0"/>
              <a:cs typeface="Times New Roman" panose="02020603050405020304" pitchFamily="18" charset="0"/>
            </a:rPr>
            <a:t>Telemedicine: Enables remote diagnosis, useful in rural or underserved areas.</a:t>
          </a:r>
          <a:endParaRPr lang="en-US" dirty="0">
            <a:latin typeface="Times New Roman" panose="02020603050405020304" pitchFamily="18" charset="0"/>
            <a:cs typeface="Times New Roman" panose="02020603050405020304" pitchFamily="18" charset="0"/>
          </a:endParaRPr>
        </a:p>
      </dgm:t>
    </dgm:pt>
    <dgm:pt modelId="{8E932329-D33F-4917-8B98-08BC300D3802}" type="parTrans" cxnId="{C7D45B4A-C620-4FEE-B8BF-84B98B832047}">
      <dgm:prSet/>
      <dgm:spPr/>
      <dgm:t>
        <a:bodyPr/>
        <a:lstStyle/>
        <a:p>
          <a:endParaRPr lang="en-US"/>
        </a:p>
      </dgm:t>
    </dgm:pt>
    <dgm:pt modelId="{55A9A9FF-75C9-4FDA-87DF-456A067157D1}" type="sibTrans" cxnId="{C7D45B4A-C620-4FEE-B8BF-84B98B832047}">
      <dgm:prSet/>
      <dgm:spPr/>
      <dgm:t>
        <a:bodyPr/>
        <a:lstStyle/>
        <a:p>
          <a:endParaRPr lang="en-US"/>
        </a:p>
      </dgm:t>
    </dgm:pt>
    <dgm:pt modelId="{F7B5A0C0-61D3-46E8-8BDD-67F10A74A353}">
      <dgm:prSet/>
      <dgm:spPr/>
      <dgm:t>
        <a:bodyPr/>
        <a:lstStyle/>
        <a:p>
          <a:r>
            <a:rPr lang="en-IN" dirty="0">
              <a:latin typeface="Times New Roman" panose="02020603050405020304" pitchFamily="18" charset="0"/>
              <a:cs typeface="Times New Roman" panose="02020603050405020304" pitchFamily="18" charset="0"/>
            </a:rPr>
            <a:t>Mobile Health: Integrates into mobile apps for early pneumonia detection.</a:t>
          </a:r>
          <a:endParaRPr lang="en-US" dirty="0">
            <a:latin typeface="Times New Roman" panose="02020603050405020304" pitchFamily="18" charset="0"/>
            <a:cs typeface="Times New Roman" panose="02020603050405020304" pitchFamily="18" charset="0"/>
          </a:endParaRPr>
        </a:p>
      </dgm:t>
    </dgm:pt>
    <dgm:pt modelId="{F9E38B31-C893-4FD3-BFF7-4A0E57F5A00E}" type="parTrans" cxnId="{07C3DB57-25C6-4E5E-8596-2BA3682550CD}">
      <dgm:prSet/>
      <dgm:spPr/>
      <dgm:t>
        <a:bodyPr/>
        <a:lstStyle/>
        <a:p>
          <a:endParaRPr lang="en-US"/>
        </a:p>
      </dgm:t>
    </dgm:pt>
    <dgm:pt modelId="{90226914-B9DC-4163-9870-DF1863153A49}" type="sibTrans" cxnId="{07C3DB57-25C6-4E5E-8596-2BA3682550CD}">
      <dgm:prSet/>
      <dgm:spPr/>
      <dgm:t>
        <a:bodyPr/>
        <a:lstStyle/>
        <a:p>
          <a:endParaRPr lang="en-US"/>
        </a:p>
      </dgm:t>
    </dgm:pt>
    <dgm:pt modelId="{8A7BFF35-DBD2-4DB6-A333-6A9EFA801264}">
      <dgm:prSet/>
      <dgm:spPr/>
      <dgm:t>
        <a:bodyPr/>
        <a:lstStyle/>
        <a:p>
          <a:r>
            <a:rPr lang="en-IN" dirty="0">
              <a:latin typeface="Times New Roman" panose="02020603050405020304" pitchFamily="18" charset="0"/>
              <a:cs typeface="Times New Roman" panose="02020603050405020304" pitchFamily="18" charset="0"/>
            </a:rPr>
            <a:t>Education: Aids in medical training and education on pneumonia detection.</a:t>
          </a:r>
          <a:endParaRPr lang="en-US" dirty="0">
            <a:latin typeface="Times New Roman" panose="02020603050405020304" pitchFamily="18" charset="0"/>
            <a:cs typeface="Times New Roman" panose="02020603050405020304" pitchFamily="18" charset="0"/>
          </a:endParaRPr>
        </a:p>
      </dgm:t>
    </dgm:pt>
    <dgm:pt modelId="{7396CD96-8431-499A-8697-3696B2A7026B}" type="parTrans" cxnId="{091302AB-2BFA-42AB-BBF7-9C43B52803AD}">
      <dgm:prSet/>
      <dgm:spPr/>
      <dgm:t>
        <a:bodyPr/>
        <a:lstStyle/>
        <a:p>
          <a:endParaRPr lang="en-US"/>
        </a:p>
      </dgm:t>
    </dgm:pt>
    <dgm:pt modelId="{4B4F3DDD-447E-494D-A52D-0C7D545D9A22}" type="sibTrans" cxnId="{091302AB-2BFA-42AB-BBF7-9C43B52803AD}">
      <dgm:prSet/>
      <dgm:spPr/>
      <dgm:t>
        <a:bodyPr/>
        <a:lstStyle/>
        <a:p>
          <a:endParaRPr lang="en-US"/>
        </a:p>
      </dgm:t>
    </dgm:pt>
    <dgm:pt modelId="{49E0B8C1-5059-4384-BDA2-112477EF8268}">
      <dgm:prSet/>
      <dgm:spPr/>
      <dgm:t>
        <a:bodyPr/>
        <a:lstStyle/>
        <a:p>
          <a:r>
            <a:rPr lang="en-IN" dirty="0">
              <a:latin typeface="Times New Roman" panose="02020603050405020304" pitchFamily="18" charset="0"/>
              <a:cs typeface="Times New Roman" panose="02020603050405020304" pitchFamily="18" charset="0"/>
            </a:rPr>
            <a:t>Healthcare Analytics: Monitors and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public health trends through X-ray data.</a:t>
          </a:r>
          <a:endParaRPr lang="en-US" dirty="0">
            <a:latin typeface="Times New Roman" panose="02020603050405020304" pitchFamily="18" charset="0"/>
            <a:cs typeface="Times New Roman" panose="02020603050405020304" pitchFamily="18" charset="0"/>
          </a:endParaRPr>
        </a:p>
      </dgm:t>
    </dgm:pt>
    <dgm:pt modelId="{E5DEB192-E8B9-43EC-B2B4-3701F7D522C9}" type="parTrans" cxnId="{56BC9D33-F22F-433B-8CD5-CA82B1CCAE4B}">
      <dgm:prSet/>
      <dgm:spPr/>
      <dgm:t>
        <a:bodyPr/>
        <a:lstStyle/>
        <a:p>
          <a:endParaRPr lang="en-US"/>
        </a:p>
      </dgm:t>
    </dgm:pt>
    <dgm:pt modelId="{C0D58AA0-C8D3-4259-BF96-E0F36D18F7FB}" type="sibTrans" cxnId="{56BC9D33-F22F-433B-8CD5-CA82B1CCAE4B}">
      <dgm:prSet/>
      <dgm:spPr/>
      <dgm:t>
        <a:bodyPr/>
        <a:lstStyle/>
        <a:p>
          <a:endParaRPr lang="en-US"/>
        </a:p>
      </dgm:t>
    </dgm:pt>
    <dgm:pt modelId="{EDE3768E-BAEC-433C-814E-DB7772D6E39F}" type="pres">
      <dgm:prSet presAssocID="{A481D09E-BFB5-435B-9F78-73FFE74473C3}" presName="linear" presStyleCnt="0">
        <dgm:presLayoutVars>
          <dgm:dir/>
          <dgm:animLvl val="lvl"/>
          <dgm:resizeHandles val="exact"/>
        </dgm:presLayoutVars>
      </dgm:prSet>
      <dgm:spPr/>
    </dgm:pt>
    <dgm:pt modelId="{EA582C4E-60EF-44EC-A1EA-F25BC68DE601}" type="pres">
      <dgm:prSet presAssocID="{49C25B6C-AA9F-4302-895C-C88169F72B72}" presName="parentLin" presStyleCnt="0"/>
      <dgm:spPr/>
    </dgm:pt>
    <dgm:pt modelId="{66AEE6A7-43A8-4DDE-863F-2146BF72DF48}" type="pres">
      <dgm:prSet presAssocID="{49C25B6C-AA9F-4302-895C-C88169F72B72}" presName="parentLeftMargin" presStyleLbl="node1" presStyleIdx="0" presStyleCnt="2"/>
      <dgm:spPr/>
    </dgm:pt>
    <dgm:pt modelId="{92071DED-1F1A-4156-8FF2-3BC4F75F614E}" type="pres">
      <dgm:prSet presAssocID="{49C25B6C-AA9F-4302-895C-C88169F72B72}" presName="parentText" presStyleLbl="node1" presStyleIdx="0" presStyleCnt="2">
        <dgm:presLayoutVars>
          <dgm:chMax val="0"/>
          <dgm:bulletEnabled val="1"/>
        </dgm:presLayoutVars>
      </dgm:prSet>
      <dgm:spPr/>
    </dgm:pt>
    <dgm:pt modelId="{1DD9F923-1456-4DD4-B8E2-CD14EA5F431E}" type="pres">
      <dgm:prSet presAssocID="{49C25B6C-AA9F-4302-895C-C88169F72B72}" presName="negativeSpace" presStyleCnt="0"/>
      <dgm:spPr/>
    </dgm:pt>
    <dgm:pt modelId="{F31C43D7-BF96-40D9-AEB6-14426A3F08E3}" type="pres">
      <dgm:prSet presAssocID="{49C25B6C-AA9F-4302-895C-C88169F72B72}" presName="childText" presStyleLbl="conFgAcc1" presStyleIdx="0" presStyleCnt="2">
        <dgm:presLayoutVars>
          <dgm:bulletEnabled val="1"/>
        </dgm:presLayoutVars>
      </dgm:prSet>
      <dgm:spPr/>
    </dgm:pt>
    <dgm:pt modelId="{B4C2D058-5C78-4F40-875D-BBB2E9922CD2}" type="pres">
      <dgm:prSet presAssocID="{5E1B861B-5F38-475B-917B-8ED711211F4C}" presName="spaceBetweenRectangles" presStyleCnt="0"/>
      <dgm:spPr/>
    </dgm:pt>
    <dgm:pt modelId="{86991564-3219-46A6-9832-0ED40B978A5A}" type="pres">
      <dgm:prSet presAssocID="{07A107A6-9274-4618-91C8-5926B0597A34}" presName="parentLin" presStyleCnt="0"/>
      <dgm:spPr/>
    </dgm:pt>
    <dgm:pt modelId="{BE50B341-946A-4A57-91D6-559B36A8BD12}" type="pres">
      <dgm:prSet presAssocID="{07A107A6-9274-4618-91C8-5926B0597A34}" presName="parentLeftMargin" presStyleLbl="node1" presStyleIdx="0" presStyleCnt="2"/>
      <dgm:spPr/>
    </dgm:pt>
    <dgm:pt modelId="{AED3191A-3D1A-4EB1-A9DA-436CE39295E5}" type="pres">
      <dgm:prSet presAssocID="{07A107A6-9274-4618-91C8-5926B0597A34}" presName="parentText" presStyleLbl="node1" presStyleIdx="1" presStyleCnt="2">
        <dgm:presLayoutVars>
          <dgm:chMax val="0"/>
          <dgm:bulletEnabled val="1"/>
        </dgm:presLayoutVars>
      </dgm:prSet>
      <dgm:spPr/>
    </dgm:pt>
    <dgm:pt modelId="{C9F102F1-3CFE-4171-86A7-16E16D96D247}" type="pres">
      <dgm:prSet presAssocID="{07A107A6-9274-4618-91C8-5926B0597A34}" presName="negativeSpace" presStyleCnt="0"/>
      <dgm:spPr/>
    </dgm:pt>
    <dgm:pt modelId="{E151DEC1-439A-4A34-A281-1EBC5461F4BE}" type="pres">
      <dgm:prSet presAssocID="{07A107A6-9274-4618-91C8-5926B0597A34}" presName="childText" presStyleLbl="conFgAcc1" presStyleIdx="1" presStyleCnt="2">
        <dgm:presLayoutVars>
          <dgm:bulletEnabled val="1"/>
        </dgm:presLayoutVars>
      </dgm:prSet>
      <dgm:spPr/>
    </dgm:pt>
  </dgm:ptLst>
  <dgm:cxnLst>
    <dgm:cxn modelId="{E4AD582D-A807-44C3-97DA-F5AB7E3D3D20}" srcId="{07A107A6-9274-4618-91C8-5926B0597A34}" destId="{8B6A8722-3522-4C30-9D05-1754DFFA4B29}" srcOrd="0" destOrd="0" parTransId="{43DDF569-24C7-44E8-BC61-EE77281FD58F}" sibTransId="{A56F6DF9-ACD7-4C0B-9654-62FA44A70E35}"/>
    <dgm:cxn modelId="{A7985933-9337-4B8F-8A0C-1FD603254C16}" srcId="{A481D09E-BFB5-435B-9F78-73FFE74473C3}" destId="{07A107A6-9274-4618-91C8-5926B0597A34}" srcOrd="1" destOrd="0" parTransId="{4EFF8F81-8728-4619-929B-AE5C0C6E213A}" sibTransId="{295AFACD-AB56-4080-AD8D-B531CACE6B04}"/>
    <dgm:cxn modelId="{56BC9D33-F22F-433B-8CD5-CA82B1CCAE4B}" srcId="{07A107A6-9274-4618-91C8-5926B0597A34}" destId="{49E0B8C1-5059-4384-BDA2-112477EF8268}" srcOrd="4" destOrd="0" parTransId="{E5DEB192-E8B9-43EC-B2B4-3701F7D522C9}" sibTransId="{C0D58AA0-C8D3-4259-BF96-E0F36D18F7FB}"/>
    <dgm:cxn modelId="{C7D45B4A-C620-4FEE-B8BF-84B98B832047}" srcId="{07A107A6-9274-4618-91C8-5926B0597A34}" destId="{DABAF11D-DB7C-465F-A027-298068818FD0}" srcOrd="1" destOrd="0" parTransId="{8E932329-D33F-4917-8B98-08BC300D3802}" sibTransId="{55A9A9FF-75C9-4FDA-87DF-456A067157D1}"/>
    <dgm:cxn modelId="{07C3DB57-25C6-4E5E-8596-2BA3682550CD}" srcId="{07A107A6-9274-4618-91C8-5926B0597A34}" destId="{F7B5A0C0-61D3-46E8-8BDD-67F10A74A353}" srcOrd="2" destOrd="0" parTransId="{F9E38B31-C893-4FD3-BFF7-4A0E57F5A00E}" sibTransId="{90226914-B9DC-4163-9870-DF1863153A49}"/>
    <dgm:cxn modelId="{D9AF0B59-BAF5-48AF-A044-D73168753CE2}" type="presOf" srcId="{8B6A8722-3522-4C30-9D05-1754DFFA4B29}" destId="{E151DEC1-439A-4A34-A281-1EBC5461F4BE}" srcOrd="0" destOrd="0" presId="urn:microsoft.com/office/officeart/2005/8/layout/list1"/>
    <dgm:cxn modelId="{29E75961-C755-4D19-B2BD-C979C5A4782A}" type="presOf" srcId="{F7B5A0C0-61D3-46E8-8BDD-67F10A74A353}" destId="{E151DEC1-439A-4A34-A281-1EBC5461F4BE}" srcOrd="0" destOrd="2" presId="urn:microsoft.com/office/officeart/2005/8/layout/list1"/>
    <dgm:cxn modelId="{AF09DB6F-E240-4E7C-977D-E6C4A98F2A42}" type="presOf" srcId="{49C25B6C-AA9F-4302-895C-C88169F72B72}" destId="{92071DED-1F1A-4156-8FF2-3BC4F75F614E}" srcOrd="1" destOrd="0" presId="urn:microsoft.com/office/officeart/2005/8/layout/list1"/>
    <dgm:cxn modelId="{506DE281-DBE0-4FBA-8C74-9EA6F6547B7F}" srcId="{49C25B6C-AA9F-4302-895C-C88169F72B72}" destId="{EA83B0B3-86D9-414D-B233-2E2216C4FDF1}" srcOrd="0" destOrd="0" parTransId="{A29662F3-EFBD-402D-B932-38A1EDD5892F}" sibTransId="{DF9AE430-66BA-4959-92A5-CB63704C9918}"/>
    <dgm:cxn modelId="{A7B0458D-DD30-4EA0-B5F2-5A12C92110DD}" type="presOf" srcId="{07A107A6-9274-4618-91C8-5926B0597A34}" destId="{BE50B341-946A-4A57-91D6-559B36A8BD12}" srcOrd="0" destOrd="0" presId="urn:microsoft.com/office/officeart/2005/8/layout/list1"/>
    <dgm:cxn modelId="{9F047B92-4020-487B-AFB7-E79EF48EB306}" type="presOf" srcId="{8A7BFF35-DBD2-4DB6-A333-6A9EFA801264}" destId="{E151DEC1-439A-4A34-A281-1EBC5461F4BE}" srcOrd="0" destOrd="3" presId="urn:microsoft.com/office/officeart/2005/8/layout/list1"/>
    <dgm:cxn modelId="{091302AB-2BFA-42AB-BBF7-9C43B52803AD}" srcId="{07A107A6-9274-4618-91C8-5926B0597A34}" destId="{8A7BFF35-DBD2-4DB6-A333-6A9EFA801264}" srcOrd="3" destOrd="0" parTransId="{7396CD96-8431-499A-8697-3696B2A7026B}" sibTransId="{4B4F3DDD-447E-494D-A52D-0C7D545D9A22}"/>
    <dgm:cxn modelId="{F78454B3-24C7-4887-B4C7-2D9AD4C01B08}" srcId="{A481D09E-BFB5-435B-9F78-73FFE74473C3}" destId="{49C25B6C-AA9F-4302-895C-C88169F72B72}" srcOrd="0" destOrd="0" parTransId="{E81962E2-AFE0-4B37-AA83-E5D9A2CDA802}" sibTransId="{5E1B861B-5F38-475B-917B-8ED711211F4C}"/>
    <dgm:cxn modelId="{AAA07BCA-007C-4852-880D-037D836BF49E}" type="presOf" srcId="{A481D09E-BFB5-435B-9F78-73FFE74473C3}" destId="{EDE3768E-BAEC-433C-814E-DB7772D6E39F}" srcOrd="0" destOrd="0" presId="urn:microsoft.com/office/officeart/2005/8/layout/list1"/>
    <dgm:cxn modelId="{427AD8E5-1A71-4246-AB3B-3F3AA4BB6994}" type="presOf" srcId="{49C25B6C-AA9F-4302-895C-C88169F72B72}" destId="{66AEE6A7-43A8-4DDE-863F-2146BF72DF48}" srcOrd="0" destOrd="0" presId="urn:microsoft.com/office/officeart/2005/8/layout/list1"/>
    <dgm:cxn modelId="{B4DFECE5-14F9-4240-BC81-1BAC5853C3B7}" type="presOf" srcId="{07A107A6-9274-4618-91C8-5926B0597A34}" destId="{AED3191A-3D1A-4EB1-A9DA-436CE39295E5}" srcOrd="1" destOrd="0" presId="urn:microsoft.com/office/officeart/2005/8/layout/list1"/>
    <dgm:cxn modelId="{E9F74DE9-E250-4947-BF91-810E2EB0E276}" type="presOf" srcId="{DABAF11D-DB7C-465F-A027-298068818FD0}" destId="{E151DEC1-439A-4A34-A281-1EBC5461F4BE}" srcOrd="0" destOrd="1" presId="urn:microsoft.com/office/officeart/2005/8/layout/list1"/>
    <dgm:cxn modelId="{3BB5C5F5-5567-48DA-9CD4-1051AF30670D}" type="presOf" srcId="{49E0B8C1-5059-4384-BDA2-112477EF8268}" destId="{E151DEC1-439A-4A34-A281-1EBC5461F4BE}" srcOrd="0" destOrd="4" presId="urn:microsoft.com/office/officeart/2005/8/layout/list1"/>
    <dgm:cxn modelId="{E91CF0FE-E293-4F41-8E15-533EC53006F7}" type="presOf" srcId="{EA83B0B3-86D9-414D-B233-2E2216C4FDF1}" destId="{F31C43D7-BF96-40D9-AEB6-14426A3F08E3}" srcOrd="0" destOrd="0" presId="urn:microsoft.com/office/officeart/2005/8/layout/list1"/>
    <dgm:cxn modelId="{658FAF79-38BF-411C-9601-90CC68E3A436}" type="presParOf" srcId="{EDE3768E-BAEC-433C-814E-DB7772D6E39F}" destId="{EA582C4E-60EF-44EC-A1EA-F25BC68DE601}" srcOrd="0" destOrd="0" presId="urn:microsoft.com/office/officeart/2005/8/layout/list1"/>
    <dgm:cxn modelId="{6AEE6ADE-E262-48DB-933F-6B7577DAE39A}" type="presParOf" srcId="{EA582C4E-60EF-44EC-A1EA-F25BC68DE601}" destId="{66AEE6A7-43A8-4DDE-863F-2146BF72DF48}" srcOrd="0" destOrd="0" presId="urn:microsoft.com/office/officeart/2005/8/layout/list1"/>
    <dgm:cxn modelId="{CC325BE6-CDD1-47D2-8597-AD1EC375D8C3}" type="presParOf" srcId="{EA582C4E-60EF-44EC-A1EA-F25BC68DE601}" destId="{92071DED-1F1A-4156-8FF2-3BC4F75F614E}" srcOrd="1" destOrd="0" presId="urn:microsoft.com/office/officeart/2005/8/layout/list1"/>
    <dgm:cxn modelId="{24D4EE78-12B6-4EF2-A33F-95EBFA17DA03}" type="presParOf" srcId="{EDE3768E-BAEC-433C-814E-DB7772D6E39F}" destId="{1DD9F923-1456-4DD4-B8E2-CD14EA5F431E}" srcOrd="1" destOrd="0" presId="urn:microsoft.com/office/officeart/2005/8/layout/list1"/>
    <dgm:cxn modelId="{763C7096-A968-40AC-BB95-99AD6A29C6F0}" type="presParOf" srcId="{EDE3768E-BAEC-433C-814E-DB7772D6E39F}" destId="{F31C43D7-BF96-40D9-AEB6-14426A3F08E3}" srcOrd="2" destOrd="0" presId="urn:microsoft.com/office/officeart/2005/8/layout/list1"/>
    <dgm:cxn modelId="{908C34B2-ECAD-442D-9DA6-27F0C396BC9F}" type="presParOf" srcId="{EDE3768E-BAEC-433C-814E-DB7772D6E39F}" destId="{B4C2D058-5C78-4F40-875D-BBB2E9922CD2}" srcOrd="3" destOrd="0" presId="urn:microsoft.com/office/officeart/2005/8/layout/list1"/>
    <dgm:cxn modelId="{A91775C2-5E02-4B85-9182-CBE404353C04}" type="presParOf" srcId="{EDE3768E-BAEC-433C-814E-DB7772D6E39F}" destId="{86991564-3219-46A6-9832-0ED40B978A5A}" srcOrd="4" destOrd="0" presId="urn:microsoft.com/office/officeart/2005/8/layout/list1"/>
    <dgm:cxn modelId="{A7CFE628-8141-412E-B628-E23EC94E7E15}" type="presParOf" srcId="{86991564-3219-46A6-9832-0ED40B978A5A}" destId="{BE50B341-946A-4A57-91D6-559B36A8BD12}" srcOrd="0" destOrd="0" presId="urn:microsoft.com/office/officeart/2005/8/layout/list1"/>
    <dgm:cxn modelId="{6B596F28-23A3-4F24-B42B-203DCE1CEED7}" type="presParOf" srcId="{86991564-3219-46A6-9832-0ED40B978A5A}" destId="{AED3191A-3D1A-4EB1-A9DA-436CE39295E5}" srcOrd="1" destOrd="0" presId="urn:microsoft.com/office/officeart/2005/8/layout/list1"/>
    <dgm:cxn modelId="{3C9B6208-1861-476C-947C-8D44352D0227}" type="presParOf" srcId="{EDE3768E-BAEC-433C-814E-DB7772D6E39F}" destId="{C9F102F1-3CFE-4171-86A7-16E16D96D247}" srcOrd="5" destOrd="0" presId="urn:microsoft.com/office/officeart/2005/8/layout/list1"/>
    <dgm:cxn modelId="{572E01CB-4B47-48EC-A294-020AF2C3E658}" type="presParOf" srcId="{EDE3768E-BAEC-433C-814E-DB7772D6E39F}" destId="{E151DEC1-439A-4A34-A281-1EBC5461F4B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0C27BE-C7DE-449A-B406-04DDDD7FA6C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2A1710-CDEA-42F6-BF00-F433E4AB120A}">
      <dgm:prSet/>
      <dgm:spPr/>
      <dgm:t>
        <a:bodyPr/>
        <a:lstStyle/>
        <a:p>
          <a:pPr>
            <a:defRPr b="1"/>
          </a:pPr>
          <a:r>
            <a:rPr lang="en-IN" b="1"/>
            <a:t>2.  Model Architecture:</a:t>
          </a:r>
          <a:endParaRPr lang="en-US"/>
        </a:p>
      </dgm:t>
    </dgm:pt>
    <dgm:pt modelId="{FB575CCC-6A26-4E19-886E-5682EE36282B}" type="parTrans" cxnId="{0A58BA6E-FCED-4030-BE40-BEA1CBD6D953}">
      <dgm:prSet/>
      <dgm:spPr/>
      <dgm:t>
        <a:bodyPr/>
        <a:lstStyle/>
        <a:p>
          <a:endParaRPr lang="en-US"/>
        </a:p>
      </dgm:t>
    </dgm:pt>
    <dgm:pt modelId="{2284460B-715F-49FE-A4C7-DBA8EC6B358D}" type="sibTrans" cxnId="{0A58BA6E-FCED-4030-BE40-BEA1CBD6D953}">
      <dgm:prSet/>
      <dgm:spPr/>
      <dgm:t>
        <a:bodyPr/>
        <a:lstStyle/>
        <a:p>
          <a:endParaRPr lang="en-US"/>
        </a:p>
      </dgm:t>
    </dgm:pt>
    <dgm:pt modelId="{8C293BA7-E735-4AB5-AFC6-F1ED9CEAF622}">
      <dgm:prSet/>
      <dgm:spPr/>
      <dgm:t>
        <a:bodyPr/>
        <a:lstStyle/>
        <a:p>
          <a:r>
            <a:rPr lang="en-IN"/>
            <a:t>Multiple convolution layers with </a:t>
          </a:r>
          <a:r>
            <a:rPr lang="en-IN" b="1"/>
            <a:t>ReLU activation</a:t>
          </a:r>
          <a:r>
            <a:rPr lang="en-IN"/>
            <a:t> functions to capture image features.</a:t>
          </a:r>
          <a:endParaRPr lang="en-US"/>
        </a:p>
      </dgm:t>
    </dgm:pt>
    <dgm:pt modelId="{AC903F04-591F-4D16-A898-F1F2F37CF246}" type="parTrans" cxnId="{DB1030D0-1D22-4953-832D-947A6ADB323A}">
      <dgm:prSet/>
      <dgm:spPr/>
      <dgm:t>
        <a:bodyPr/>
        <a:lstStyle/>
        <a:p>
          <a:endParaRPr lang="en-US"/>
        </a:p>
      </dgm:t>
    </dgm:pt>
    <dgm:pt modelId="{6B2C1B08-4944-42E6-B5BD-DAFC3BB0FC4D}" type="sibTrans" cxnId="{DB1030D0-1D22-4953-832D-947A6ADB323A}">
      <dgm:prSet/>
      <dgm:spPr/>
      <dgm:t>
        <a:bodyPr/>
        <a:lstStyle/>
        <a:p>
          <a:endParaRPr lang="en-US"/>
        </a:p>
      </dgm:t>
    </dgm:pt>
    <dgm:pt modelId="{282B8502-F533-436B-A9D5-4D6858F1266C}">
      <dgm:prSet/>
      <dgm:spPr/>
      <dgm:t>
        <a:bodyPr/>
        <a:lstStyle/>
        <a:p>
          <a:r>
            <a:rPr lang="en-IN" b="1"/>
            <a:t>Max-Pooling layers</a:t>
          </a:r>
          <a:r>
            <a:rPr lang="en-IN"/>
            <a:t> to reduce spatial dimensions and complexity.</a:t>
          </a:r>
          <a:endParaRPr lang="en-US"/>
        </a:p>
      </dgm:t>
    </dgm:pt>
    <dgm:pt modelId="{30CC9028-08CF-46AE-B4A8-4D223B698259}" type="parTrans" cxnId="{03D4ECE9-B3F2-4DF7-AE54-5ADB057E0B46}">
      <dgm:prSet/>
      <dgm:spPr/>
      <dgm:t>
        <a:bodyPr/>
        <a:lstStyle/>
        <a:p>
          <a:endParaRPr lang="en-US"/>
        </a:p>
      </dgm:t>
    </dgm:pt>
    <dgm:pt modelId="{74D1825F-468A-40BA-9F95-C5EED30C6208}" type="sibTrans" cxnId="{03D4ECE9-B3F2-4DF7-AE54-5ADB057E0B46}">
      <dgm:prSet/>
      <dgm:spPr/>
      <dgm:t>
        <a:bodyPr/>
        <a:lstStyle/>
        <a:p>
          <a:endParaRPr lang="en-US"/>
        </a:p>
      </dgm:t>
    </dgm:pt>
    <dgm:pt modelId="{8BAE5D1F-CF47-4CFB-94DA-1AE56DF35C8B}">
      <dgm:prSet/>
      <dgm:spPr/>
      <dgm:t>
        <a:bodyPr/>
        <a:lstStyle/>
        <a:p>
          <a:r>
            <a:rPr lang="en-IN"/>
            <a:t>Final layers include a </a:t>
          </a:r>
          <a:r>
            <a:rPr lang="en-IN" b="1"/>
            <a:t>Flatten</a:t>
          </a:r>
          <a:r>
            <a:rPr lang="en-IN"/>
            <a:t> layer followed by a </a:t>
          </a:r>
          <a:r>
            <a:rPr lang="en-IN" b="1"/>
            <a:t>fully connected dense layer</a:t>
          </a:r>
          <a:r>
            <a:rPr lang="en-IN"/>
            <a:t> with a softmax activation function for binary classification (Pneumonia/No Pneumonia).</a:t>
          </a:r>
          <a:endParaRPr lang="en-US"/>
        </a:p>
      </dgm:t>
    </dgm:pt>
    <dgm:pt modelId="{B85A9614-4B84-4AFA-97D3-05BB776B0AA7}" type="parTrans" cxnId="{13049FEA-4A52-429D-8A71-D6D55A553D61}">
      <dgm:prSet/>
      <dgm:spPr/>
      <dgm:t>
        <a:bodyPr/>
        <a:lstStyle/>
        <a:p>
          <a:endParaRPr lang="en-US"/>
        </a:p>
      </dgm:t>
    </dgm:pt>
    <dgm:pt modelId="{723AB68C-3861-4152-8B08-F55D1CBDCA5D}" type="sibTrans" cxnId="{13049FEA-4A52-429D-8A71-D6D55A553D61}">
      <dgm:prSet/>
      <dgm:spPr/>
      <dgm:t>
        <a:bodyPr/>
        <a:lstStyle/>
        <a:p>
          <a:endParaRPr lang="en-US"/>
        </a:p>
      </dgm:t>
    </dgm:pt>
    <dgm:pt modelId="{73FB7A79-A003-450F-8832-C60EF6EF5BE6}">
      <dgm:prSet/>
      <dgm:spPr/>
      <dgm:t>
        <a:bodyPr/>
        <a:lstStyle/>
        <a:p>
          <a:pPr>
            <a:defRPr b="1"/>
          </a:pPr>
          <a:r>
            <a:rPr lang="en-IN" b="1"/>
            <a:t>3. Model Training:</a:t>
          </a:r>
          <a:endParaRPr lang="en-US"/>
        </a:p>
      </dgm:t>
    </dgm:pt>
    <dgm:pt modelId="{01F3042A-4F29-4CBB-BB10-C9188FAC750C}" type="parTrans" cxnId="{4F21217A-1648-4058-BB47-E31648E81821}">
      <dgm:prSet/>
      <dgm:spPr/>
      <dgm:t>
        <a:bodyPr/>
        <a:lstStyle/>
        <a:p>
          <a:endParaRPr lang="en-US"/>
        </a:p>
      </dgm:t>
    </dgm:pt>
    <dgm:pt modelId="{F6F75BE4-4327-4F3A-9406-887FF88795A4}" type="sibTrans" cxnId="{4F21217A-1648-4058-BB47-E31648E81821}">
      <dgm:prSet/>
      <dgm:spPr/>
      <dgm:t>
        <a:bodyPr/>
        <a:lstStyle/>
        <a:p>
          <a:endParaRPr lang="en-US"/>
        </a:p>
      </dgm:t>
    </dgm:pt>
    <dgm:pt modelId="{CAB90951-DBE9-42F1-BA1C-66730F39F593}">
      <dgm:prSet/>
      <dgm:spPr/>
      <dgm:t>
        <a:bodyPr/>
        <a:lstStyle/>
        <a:p>
          <a:r>
            <a:rPr lang="en-IN"/>
            <a:t>The model is compiled with the </a:t>
          </a:r>
          <a:r>
            <a:rPr lang="en-IN" b="1"/>
            <a:t>Adam optimizer</a:t>
          </a:r>
          <a:r>
            <a:rPr lang="en-IN"/>
            <a:t> and </a:t>
          </a:r>
          <a:r>
            <a:rPr lang="en-IN" b="1"/>
            <a:t>binary cross-entropy loss function</a:t>
          </a:r>
          <a:r>
            <a:rPr lang="en-IN"/>
            <a:t>, suitable for binary classification problems.</a:t>
          </a:r>
          <a:endParaRPr lang="en-US"/>
        </a:p>
      </dgm:t>
    </dgm:pt>
    <dgm:pt modelId="{8237EEB9-B22C-4726-9059-210DD6CB7EB8}" type="parTrans" cxnId="{AEF59128-061B-4458-9D2E-354B85077F7C}">
      <dgm:prSet/>
      <dgm:spPr/>
      <dgm:t>
        <a:bodyPr/>
        <a:lstStyle/>
        <a:p>
          <a:endParaRPr lang="en-US"/>
        </a:p>
      </dgm:t>
    </dgm:pt>
    <dgm:pt modelId="{4F51B43D-98EB-4B0E-951C-E34E1CC661FD}" type="sibTrans" cxnId="{AEF59128-061B-4458-9D2E-354B85077F7C}">
      <dgm:prSet/>
      <dgm:spPr/>
      <dgm:t>
        <a:bodyPr/>
        <a:lstStyle/>
        <a:p>
          <a:endParaRPr lang="en-US"/>
        </a:p>
      </dgm:t>
    </dgm:pt>
    <dgm:pt modelId="{D72C0287-B2DE-412B-967E-9782046709A9}">
      <dgm:prSet/>
      <dgm:spPr/>
      <dgm:t>
        <a:bodyPr/>
        <a:lstStyle/>
        <a:p>
          <a:r>
            <a:rPr lang="en-IN" b="1"/>
            <a:t>Batch Size:</a:t>
          </a:r>
          <a:r>
            <a:rPr lang="en-IN"/>
            <a:t> A batch size of 32 is used, and the model is trained over 10 epochs.</a:t>
          </a:r>
          <a:endParaRPr lang="en-US"/>
        </a:p>
      </dgm:t>
    </dgm:pt>
    <dgm:pt modelId="{238E203D-DEB3-4B5A-B8E0-44217B249873}" type="parTrans" cxnId="{0B9305E5-5948-469D-A62E-0CFA2A6DAFB3}">
      <dgm:prSet/>
      <dgm:spPr/>
      <dgm:t>
        <a:bodyPr/>
        <a:lstStyle/>
        <a:p>
          <a:endParaRPr lang="en-US"/>
        </a:p>
      </dgm:t>
    </dgm:pt>
    <dgm:pt modelId="{166EE0DC-937A-4EA0-9E9E-20EF255266B3}" type="sibTrans" cxnId="{0B9305E5-5948-469D-A62E-0CFA2A6DAFB3}">
      <dgm:prSet/>
      <dgm:spPr/>
      <dgm:t>
        <a:bodyPr/>
        <a:lstStyle/>
        <a:p>
          <a:endParaRPr lang="en-US"/>
        </a:p>
      </dgm:t>
    </dgm:pt>
    <dgm:pt modelId="{3793ED3A-872D-468A-8C7B-926A0E4EF818}">
      <dgm:prSet/>
      <dgm:spPr/>
      <dgm:t>
        <a:bodyPr/>
        <a:lstStyle/>
        <a:p>
          <a:r>
            <a:rPr lang="en-IN" b="1" dirty="0"/>
            <a:t>Evaluation Metrics:</a:t>
          </a:r>
          <a:r>
            <a:rPr lang="en-IN" dirty="0"/>
            <a:t> During training, the model’s performance is monitored using accuracy, validation accuracy, and loss. These metrics help determine how well the model is learning and generalizing.</a:t>
          </a:r>
          <a:endParaRPr lang="en-US" dirty="0"/>
        </a:p>
      </dgm:t>
    </dgm:pt>
    <dgm:pt modelId="{1F6E1A13-CAC5-4156-A6B3-51A0398BE7AC}" type="parTrans" cxnId="{7ECCC5B6-BC47-4402-B4E6-EBA81BE49BFD}">
      <dgm:prSet/>
      <dgm:spPr/>
      <dgm:t>
        <a:bodyPr/>
        <a:lstStyle/>
        <a:p>
          <a:endParaRPr lang="en-US"/>
        </a:p>
      </dgm:t>
    </dgm:pt>
    <dgm:pt modelId="{BA1F1ED0-71C3-494B-ACFC-5F8BC713D43F}" type="sibTrans" cxnId="{7ECCC5B6-BC47-4402-B4E6-EBA81BE49BFD}">
      <dgm:prSet/>
      <dgm:spPr/>
      <dgm:t>
        <a:bodyPr/>
        <a:lstStyle/>
        <a:p>
          <a:endParaRPr lang="en-US"/>
        </a:p>
      </dgm:t>
    </dgm:pt>
    <dgm:pt modelId="{D9F91FBF-120C-40FF-8535-331545B341B3}">
      <dgm:prSet/>
      <dgm:spPr/>
      <dgm:t>
        <a:bodyPr/>
        <a:lstStyle/>
        <a:p>
          <a:pPr>
            <a:defRPr b="1"/>
          </a:pPr>
          <a:r>
            <a:rPr lang="en-IN" b="1"/>
            <a:t>4. Evaluation:</a:t>
          </a:r>
          <a:endParaRPr lang="en-US"/>
        </a:p>
      </dgm:t>
    </dgm:pt>
    <dgm:pt modelId="{CD337E56-9C1A-4662-A466-271B6E2CE3D6}" type="parTrans" cxnId="{D7CEF511-1C63-4E76-BB2E-55BA00829B7E}">
      <dgm:prSet/>
      <dgm:spPr/>
      <dgm:t>
        <a:bodyPr/>
        <a:lstStyle/>
        <a:p>
          <a:endParaRPr lang="en-US"/>
        </a:p>
      </dgm:t>
    </dgm:pt>
    <dgm:pt modelId="{2EA47C38-EE6C-430C-8ABF-B295711D8039}" type="sibTrans" cxnId="{D7CEF511-1C63-4E76-BB2E-55BA00829B7E}">
      <dgm:prSet/>
      <dgm:spPr/>
      <dgm:t>
        <a:bodyPr/>
        <a:lstStyle/>
        <a:p>
          <a:endParaRPr lang="en-US"/>
        </a:p>
      </dgm:t>
    </dgm:pt>
    <dgm:pt modelId="{4A71EFC5-9C92-4572-8AD9-35941C3F3EE3}">
      <dgm:prSet/>
      <dgm:spPr/>
      <dgm:t>
        <a:bodyPr/>
        <a:lstStyle/>
        <a:p>
          <a:r>
            <a:rPr lang="en-IN" dirty="0"/>
            <a:t>After training, the model is evaluated on the test set using various metrics such as </a:t>
          </a:r>
          <a:r>
            <a:rPr lang="en-IN" b="1" dirty="0"/>
            <a:t>accuracy</a:t>
          </a:r>
          <a:r>
            <a:rPr lang="en-IN" dirty="0"/>
            <a:t>, </a:t>
          </a:r>
          <a:r>
            <a:rPr lang="en-IN" b="1" dirty="0"/>
            <a:t>precision</a:t>
          </a:r>
          <a:r>
            <a:rPr lang="en-IN" dirty="0"/>
            <a:t>, </a:t>
          </a:r>
          <a:r>
            <a:rPr lang="en-IN" b="1" dirty="0"/>
            <a:t>recall</a:t>
          </a:r>
          <a:r>
            <a:rPr lang="en-IN" dirty="0"/>
            <a:t>, and </a:t>
          </a:r>
          <a:r>
            <a:rPr lang="en-IN" b="1" dirty="0"/>
            <a:t>F1-score</a:t>
          </a:r>
          <a:r>
            <a:rPr lang="en-IN" dirty="0"/>
            <a:t>. A confusion matrix is generated to show how well the model distinguishes between pneumonia and non-pneumonia cases.</a:t>
          </a:r>
          <a:endParaRPr lang="en-US" dirty="0"/>
        </a:p>
      </dgm:t>
    </dgm:pt>
    <dgm:pt modelId="{CDDFBF75-D0C3-42BC-9DA5-A6FF42CE5FD5}" type="parTrans" cxnId="{6169688F-ACC4-44F2-A4CC-FD0F65AE506B}">
      <dgm:prSet/>
      <dgm:spPr/>
      <dgm:t>
        <a:bodyPr/>
        <a:lstStyle/>
        <a:p>
          <a:endParaRPr lang="en-US"/>
        </a:p>
      </dgm:t>
    </dgm:pt>
    <dgm:pt modelId="{2FC6208F-E58B-4753-9524-E34BD25494AD}" type="sibTrans" cxnId="{6169688F-ACC4-44F2-A4CC-FD0F65AE506B}">
      <dgm:prSet/>
      <dgm:spPr/>
      <dgm:t>
        <a:bodyPr/>
        <a:lstStyle/>
        <a:p>
          <a:endParaRPr lang="en-US"/>
        </a:p>
      </dgm:t>
    </dgm:pt>
    <dgm:pt modelId="{22CB317B-008B-43D1-9CC0-9E09F99703E8}" type="pres">
      <dgm:prSet presAssocID="{8C0C27BE-C7DE-449A-B406-04DDDD7FA6C1}" presName="root" presStyleCnt="0">
        <dgm:presLayoutVars>
          <dgm:dir/>
          <dgm:resizeHandles val="exact"/>
        </dgm:presLayoutVars>
      </dgm:prSet>
      <dgm:spPr/>
    </dgm:pt>
    <dgm:pt modelId="{B795EDE9-D0AA-4F3B-817D-ED2CFB65F7FD}" type="pres">
      <dgm:prSet presAssocID="{5F2A1710-CDEA-42F6-BF00-F433E4AB120A}" presName="compNode" presStyleCnt="0"/>
      <dgm:spPr/>
    </dgm:pt>
    <dgm:pt modelId="{E378FEE1-AA86-406C-87A1-76F2AFEA9FA7}" type="pres">
      <dgm:prSet presAssocID="{5F2A1710-CDEA-42F6-BF00-F433E4AB12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E3A806A-557B-4DD9-ABA1-6DB18F87B8C6}" type="pres">
      <dgm:prSet presAssocID="{5F2A1710-CDEA-42F6-BF00-F433E4AB120A}" presName="iconSpace" presStyleCnt="0"/>
      <dgm:spPr/>
    </dgm:pt>
    <dgm:pt modelId="{BF00A43D-9A0E-42F9-9E05-EE4B9D92FDF7}" type="pres">
      <dgm:prSet presAssocID="{5F2A1710-CDEA-42F6-BF00-F433E4AB120A}" presName="parTx" presStyleLbl="revTx" presStyleIdx="0" presStyleCnt="6">
        <dgm:presLayoutVars>
          <dgm:chMax val="0"/>
          <dgm:chPref val="0"/>
        </dgm:presLayoutVars>
      </dgm:prSet>
      <dgm:spPr/>
    </dgm:pt>
    <dgm:pt modelId="{091EA6DD-3380-4004-8E24-69076EB690EC}" type="pres">
      <dgm:prSet presAssocID="{5F2A1710-CDEA-42F6-BF00-F433E4AB120A}" presName="txSpace" presStyleCnt="0"/>
      <dgm:spPr/>
    </dgm:pt>
    <dgm:pt modelId="{8C580E86-2053-4588-BE64-8631824975E2}" type="pres">
      <dgm:prSet presAssocID="{5F2A1710-CDEA-42F6-BF00-F433E4AB120A}" presName="desTx" presStyleLbl="revTx" presStyleIdx="1" presStyleCnt="6">
        <dgm:presLayoutVars/>
      </dgm:prSet>
      <dgm:spPr/>
    </dgm:pt>
    <dgm:pt modelId="{ED925D48-3647-4D8B-8337-B01E4562F9FF}" type="pres">
      <dgm:prSet presAssocID="{2284460B-715F-49FE-A4C7-DBA8EC6B358D}" presName="sibTrans" presStyleCnt="0"/>
      <dgm:spPr/>
    </dgm:pt>
    <dgm:pt modelId="{5BA1DD43-FBEA-47A6-A3D7-D67A3E8665B3}" type="pres">
      <dgm:prSet presAssocID="{73FB7A79-A003-450F-8832-C60EF6EF5BE6}" presName="compNode" presStyleCnt="0"/>
      <dgm:spPr/>
    </dgm:pt>
    <dgm:pt modelId="{9BDE6C1A-1B5B-4FB9-A904-6C61BC0CA7D4}" type="pres">
      <dgm:prSet presAssocID="{73FB7A79-A003-450F-8832-C60EF6EF5B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6FBB9C7E-187C-4A19-9B88-6E35F9850D1A}" type="pres">
      <dgm:prSet presAssocID="{73FB7A79-A003-450F-8832-C60EF6EF5BE6}" presName="iconSpace" presStyleCnt="0"/>
      <dgm:spPr/>
    </dgm:pt>
    <dgm:pt modelId="{D6D966AC-1C4D-4429-8882-2A1D17EF528E}" type="pres">
      <dgm:prSet presAssocID="{73FB7A79-A003-450F-8832-C60EF6EF5BE6}" presName="parTx" presStyleLbl="revTx" presStyleIdx="2" presStyleCnt="6">
        <dgm:presLayoutVars>
          <dgm:chMax val="0"/>
          <dgm:chPref val="0"/>
        </dgm:presLayoutVars>
      </dgm:prSet>
      <dgm:spPr/>
    </dgm:pt>
    <dgm:pt modelId="{701C2BB3-C950-4D30-AF1B-96DF6EE5FF5A}" type="pres">
      <dgm:prSet presAssocID="{73FB7A79-A003-450F-8832-C60EF6EF5BE6}" presName="txSpace" presStyleCnt="0"/>
      <dgm:spPr/>
    </dgm:pt>
    <dgm:pt modelId="{FCF62D55-087A-488F-AB46-8325D6BC53B0}" type="pres">
      <dgm:prSet presAssocID="{73FB7A79-A003-450F-8832-C60EF6EF5BE6}" presName="desTx" presStyleLbl="revTx" presStyleIdx="3" presStyleCnt="6">
        <dgm:presLayoutVars/>
      </dgm:prSet>
      <dgm:spPr/>
    </dgm:pt>
    <dgm:pt modelId="{FB73EC2D-97C5-4FEF-B2DA-9ECB01D8E780}" type="pres">
      <dgm:prSet presAssocID="{F6F75BE4-4327-4F3A-9406-887FF88795A4}" presName="sibTrans" presStyleCnt="0"/>
      <dgm:spPr/>
    </dgm:pt>
    <dgm:pt modelId="{E8F0FB0D-9C90-4778-905E-3C22B0604F07}" type="pres">
      <dgm:prSet presAssocID="{D9F91FBF-120C-40FF-8535-331545B341B3}" presName="compNode" presStyleCnt="0"/>
      <dgm:spPr/>
    </dgm:pt>
    <dgm:pt modelId="{8B7A50F0-243B-40FC-B573-DD34FB270E38}" type="pres">
      <dgm:prSet presAssocID="{D9F91FBF-120C-40FF-8535-331545B341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D0CA8D4B-9C32-4BEE-8FB2-7059FADC19D0}" type="pres">
      <dgm:prSet presAssocID="{D9F91FBF-120C-40FF-8535-331545B341B3}" presName="iconSpace" presStyleCnt="0"/>
      <dgm:spPr/>
    </dgm:pt>
    <dgm:pt modelId="{64943231-2A25-4DD9-BBC1-48A1E4572FD4}" type="pres">
      <dgm:prSet presAssocID="{D9F91FBF-120C-40FF-8535-331545B341B3}" presName="parTx" presStyleLbl="revTx" presStyleIdx="4" presStyleCnt="6">
        <dgm:presLayoutVars>
          <dgm:chMax val="0"/>
          <dgm:chPref val="0"/>
        </dgm:presLayoutVars>
      </dgm:prSet>
      <dgm:spPr/>
    </dgm:pt>
    <dgm:pt modelId="{6D536C4F-B399-4804-AB34-560D4559AE9A}" type="pres">
      <dgm:prSet presAssocID="{D9F91FBF-120C-40FF-8535-331545B341B3}" presName="txSpace" presStyleCnt="0"/>
      <dgm:spPr/>
    </dgm:pt>
    <dgm:pt modelId="{BE1801F4-4423-4BFA-B9BD-8365D8B7ED98}" type="pres">
      <dgm:prSet presAssocID="{D9F91FBF-120C-40FF-8535-331545B341B3}" presName="desTx" presStyleLbl="revTx" presStyleIdx="5" presStyleCnt="6">
        <dgm:presLayoutVars/>
      </dgm:prSet>
      <dgm:spPr/>
    </dgm:pt>
  </dgm:ptLst>
  <dgm:cxnLst>
    <dgm:cxn modelId="{E1243206-5882-4104-966F-1599DD1C2E3C}" type="presOf" srcId="{3793ED3A-872D-468A-8C7B-926A0E4EF818}" destId="{FCF62D55-087A-488F-AB46-8325D6BC53B0}" srcOrd="0" destOrd="2" presId="urn:microsoft.com/office/officeart/2018/2/layout/IconLabelDescriptionList"/>
    <dgm:cxn modelId="{D7CEF511-1C63-4E76-BB2E-55BA00829B7E}" srcId="{8C0C27BE-C7DE-449A-B406-04DDDD7FA6C1}" destId="{D9F91FBF-120C-40FF-8535-331545B341B3}" srcOrd="2" destOrd="0" parTransId="{CD337E56-9C1A-4662-A466-271B6E2CE3D6}" sibTransId="{2EA47C38-EE6C-430C-8ABF-B295711D8039}"/>
    <dgm:cxn modelId="{AEF59128-061B-4458-9D2E-354B85077F7C}" srcId="{73FB7A79-A003-450F-8832-C60EF6EF5BE6}" destId="{CAB90951-DBE9-42F1-BA1C-66730F39F593}" srcOrd="0" destOrd="0" parTransId="{8237EEB9-B22C-4726-9059-210DD6CB7EB8}" sibTransId="{4F51B43D-98EB-4B0E-951C-E34E1CC661FD}"/>
    <dgm:cxn modelId="{41D1142E-4C07-4E8A-A738-05601CAA7B0B}" type="presOf" srcId="{8C293BA7-E735-4AB5-AFC6-F1ED9CEAF622}" destId="{8C580E86-2053-4588-BE64-8631824975E2}" srcOrd="0" destOrd="0" presId="urn:microsoft.com/office/officeart/2018/2/layout/IconLabelDescriptionList"/>
    <dgm:cxn modelId="{A38DF449-2CD3-4D34-8CB0-D77B632F6E2B}" type="presOf" srcId="{D9F91FBF-120C-40FF-8535-331545B341B3}" destId="{64943231-2A25-4DD9-BBC1-48A1E4572FD4}" srcOrd="0" destOrd="0" presId="urn:microsoft.com/office/officeart/2018/2/layout/IconLabelDescriptionList"/>
    <dgm:cxn modelId="{0A58BA6E-FCED-4030-BE40-BEA1CBD6D953}" srcId="{8C0C27BE-C7DE-449A-B406-04DDDD7FA6C1}" destId="{5F2A1710-CDEA-42F6-BF00-F433E4AB120A}" srcOrd="0" destOrd="0" parTransId="{FB575CCC-6A26-4E19-886E-5682EE36282B}" sibTransId="{2284460B-715F-49FE-A4C7-DBA8EC6B358D}"/>
    <dgm:cxn modelId="{5EEA5770-7973-4095-8B8C-F744873EEA57}" type="presOf" srcId="{5F2A1710-CDEA-42F6-BF00-F433E4AB120A}" destId="{BF00A43D-9A0E-42F9-9E05-EE4B9D92FDF7}" srcOrd="0" destOrd="0" presId="urn:microsoft.com/office/officeart/2018/2/layout/IconLabelDescriptionList"/>
    <dgm:cxn modelId="{4F21217A-1648-4058-BB47-E31648E81821}" srcId="{8C0C27BE-C7DE-449A-B406-04DDDD7FA6C1}" destId="{73FB7A79-A003-450F-8832-C60EF6EF5BE6}" srcOrd="1" destOrd="0" parTransId="{01F3042A-4F29-4CBB-BB10-C9188FAC750C}" sibTransId="{F6F75BE4-4327-4F3A-9406-887FF88795A4}"/>
    <dgm:cxn modelId="{9F1C6E7C-5056-4C3C-8910-59633D038FCF}" type="presOf" srcId="{73FB7A79-A003-450F-8832-C60EF6EF5BE6}" destId="{D6D966AC-1C4D-4429-8882-2A1D17EF528E}" srcOrd="0" destOrd="0" presId="urn:microsoft.com/office/officeart/2018/2/layout/IconLabelDescriptionList"/>
    <dgm:cxn modelId="{7934C48A-F611-4B36-9D4D-17C4C6CAF281}" type="presOf" srcId="{D72C0287-B2DE-412B-967E-9782046709A9}" destId="{FCF62D55-087A-488F-AB46-8325D6BC53B0}" srcOrd="0" destOrd="1" presId="urn:microsoft.com/office/officeart/2018/2/layout/IconLabelDescriptionList"/>
    <dgm:cxn modelId="{6169688F-ACC4-44F2-A4CC-FD0F65AE506B}" srcId="{D9F91FBF-120C-40FF-8535-331545B341B3}" destId="{4A71EFC5-9C92-4572-8AD9-35941C3F3EE3}" srcOrd="0" destOrd="0" parTransId="{CDDFBF75-D0C3-42BC-9DA5-A6FF42CE5FD5}" sibTransId="{2FC6208F-E58B-4753-9524-E34BD25494AD}"/>
    <dgm:cxn modelId="{EA9BEF9B-53D6-4471-919A-BCF0A81A0119}" type="presOf" srcId="{CAB90951-DBE9-42F1-BA1C-66730F39F593}" destId="{FCF62D55-087A-488F-AB46-8325D6BC53B0}" srcOrd="0" destOrd="0" presId="urn:microsoft.com/office/officeart/2018/2/layout/IconLabelDescriptionList"/>
    <dgm:cxn modelId="{A0321FB4-C5B2-4FDB-9F84-F7C11FE7B98F}" type="presOf" srcId="{4A71EFC5-9C92-4572-8AD9-35941C3F3EE3}" destId="{BE1801F4-4423-4BFA-B9BD-8365D8B7ED98}" srcOrd="0" destOrd="0" presId="urn:microsoft.com/office/officeart/2018/2/layout/IconLabelDescriptionList"/>
    <dgm:cxn modelId="{7ECCC5B6-BC47-4402-B4E6-EBA81BE49BFD}" srcId="{73FB7A79-A003-450F-8832-C60EF6EF5BE6}" destId="{3793ED3A-872D-468A-8C7B-926A0E4EF818}" srcOrd="2" destOrd="0" parTransId="{1F6E1A13-CAC5-4156-A6B3-51A0398BE7AC}" sibTransId="{BA1F1ED0-71C3-494B-ACFC-5F8BC713D43F}"/>
    <dgm:cxn modelId="{B66422CC-F127-4D49-8332-E5B0633E9531}" type="presOf" srcId="{8C0C27BE-C7DE-449A-B406-04DDDD7FA6C1}" destId="{22CB317B-008B-43D1-9CC0-9E09F99703E8}" srcOrd="0" destOrd="0" presId="urn:microsoft.com/office/officeart/2018/2/layout/IconLabelDescriptionList"/>
    <dgm:cxn modelId="{DB1030D0-1D22-4953-832D-947A6ADB323A}" srcId="{5F2A1710-CDEA-42F6-BF00-F433E4AB120A}" destId="{8C293BA7-E735-4AB5-AFC6-F1ED9CEAF622}" srcOrd="0" destOrd="0" parTransId="{AC903F04-591F-4D16-A898-F1F2F37CF246}" sibTransId="{6B2C1B08-4944-42E6-B5BD-DAFC3BB0FC4D}"/>
    <dgm:cxn modelId="{0B9305E5-5948-469D-A62E-0CFA2A6DAFB3}" srcId="{73FB7A79-A003-450F-8832-C60EF6EF5BE6}" destId="{D72C0287-B2DE-412B-967E-9782046709A9}" srcOrd="1" destOrd="0" parTransId="{238E203D-DEB3-4B5A-B8E0-44217B249873}" sibTransId="{166EE0DC-937A-4EA0-9E9E-20EF255266B3}"/>
    <dgm:cxn modelId="{03D4ECE9-B3F2-4DF7-AE54-5ADB057E0B46}" srcId="{5F2A1710-CDEA-42F6-BF00-F433E4AB120A}" destId="{282B8502-F533-436B-A9D5-4D6858F1266C}" srcOrd="1" destOrd="0" parTransId="{30CC9028-08CF-46AE-B4A8-4D223B698259}" sibTransId="{74D1825F-468A-40BA-9F95-C5EED30C6208}"/>
    <dgm:cxn modelId="{13049FEA-4A52-429D-8A71-D6D55A553D61}" srcId="{5F2A1710-CDEA-42F6-BF00-F433E4AB120A}" destId="{8BAE5D1F-CF47-4CFB-94DA-1AE56DF35C8B}" srcOrd="2" destOrd="0" parTransId="{B85A9614-4B84-4AFA-97D3-05BB776B0AA7}" sibTransId="{723AB68C-3861-4152-8B08-F55D1CBDCA5D}"/>
    <dgm:cxn modelId="{E95161F0-BB98-4E58-B05F-275AC73DB65B}" type="presOf" srcId="{8BAE5D1F-CF47-4CFB-94DA-1AE56DF35C8B}" destId="{8C580E86-2053-4588-BE64-8631824975E2}" srcOrd="0" destOrd="2" presId="urn:microsoft.com/office/officeart/2018/2/layout/IconLabelDescriptionList"/>
    <dgm:cxn modelId="{0A112CF3-5F4D-4206-851D-0708D09594C9}" type="presOf" srcId="{282B8502-F533-436B-A9D5-4D6858F1266C}" destId="{8C580E86-2053-4588-BE64-8631824975E2}" srcOrd="0" destOrd="1" presId="urn:microsoft.com/office/officeart/2018/2/layout/IconLabelDescriptionList"/>
    <dgm:cxn modelId="{0BCC0AEF-34F7-4823-9B3B-5E843E5635E3}" type="presParOf" srcId="{22CB317B-008B-43D1-9CC0-9E09F99703E8}" destId="{B795EDE9-D0AA-4F3B-817D-ED2CFB65F7FD}" srcOrd="0" destOrd="0" presId="urn:microsoft.com/office/officeart/2018/2/layout/IconLabelDescriptionList"/>
    <dgm:cxn modelId="{431BD2D5-C3B9-4EB6-986A-026C0D26E0B9}" type="presParOf" srcId="{B795EDE9-D0AA-4F3B-817D-ED2CFB65F7FD}" destId="{E378FEE1-AA86-406C-87A1-76F2AFEA9FA7}" srcOrd="0" destOrd="0" presId="urn:microsoft.com/office/officeart/2018/2/layout/IconLabelDescriptionList"/>
    <dgm:cxn modelId="{F02CF236-2C16-4163-A724-8F8EAD4FF0EA}" type="presParOf" srcId="{B795EDE9-D0AA-4F3B-817D-ED2CFB65F7FD}" destId="{4E3A806A-557B-4DD9-ABA1-6DB18F87B8C6}" srcOrd="1" destOrd="0" presId="urn:microsoft.com/office/officeart/2018/2/layout/IconLabelDescriptionList"/>
    <dgm:cxn modelId="{A61A0F81-41AE-43DC-A7DB-55201D376E3F}" type="presParOf" srcId="{B795EDE9-D0AA-4F3B-817D-ED2CFB65F7FD}" destId="{BF00A43D-9A0E-42F9-9E05-EE4B9D92FDF7}" srcOrd="2" destOrd="0" presId="urn:microsoft.com/office/officeart/2018/2/layout/IconLabelDescriptionList"/>
    <dgm:cxn modelId="{91F47C8D-90CF-4A2B-BE90-8F4442701A9C}" type="presParOf" srcId="{B795EDE9-D0AA-4F3B-817D-ED2CFB65F7FD}" destId="{091EA6DD-3380-4004-8E24-69076EB690EC}" srcOrd="3" destOrd="0" presId="urn:microsoft.com/office/officeart/2018/2/layout/IconLabelDescriptionList"/>
    <dgm:cxn modelId="{F3F6F27A-7F77-442E-8C54-6D6A03A057A8}" type="presParOf" srcId="{B795EDE9-D0AA-4F3B-817D-ED2CFB65F7FD}" destId="{8C580E86-2053-4588-BE64-8631824975E2}" srcOrd="4" destOrd="0" presId="urn:microsoft.com/office/officeart/2018/2/layout/IconLabelDescriptionList"/>
    <dgm:cxn modelId="{2A2F3683-6754-4F6E-8546-DEED4BA1F632}" type="presParOf" srcId="{22CB317B-008B-43D1-9CC0-9E09F99703E8}" destId="{ED925D48-3647-4D8B-8337-B01E4562F9FF}" srcOrd="1" destOrd="0" presId="urn:microsoft.com/office/officeart/2018/2/layout/IconLabelDescriptionList"/>
    <dgm:cxn modelId="{E35E8DC5-28C4-46ED-A099-30DCFC183600}" type="presParOf" srcId="{22CB317B-008B-43D1-9CC0-9E09F99703E8}" destId="{5BA1DD43-FBEA-47A6-A3D7-D67A3E8665B3}" srcOrd="2" destOrd="0" presId="urn:microsoft.com/office/officeart/2018/2/layout/IconLabelDescriptionList"/>
    <dgm:cxn modelId="{2A22807D-D457-4418-A7AF-90CC1A7F2FE8}" type="presParOf" srcId="{5BA1DD43-FBEA-47A6-A3D7-D67A3E8665B3}" destId="{9BDE6C1A-1B5B-4FB9-A904-6C61BC0CA7D4}" srcOrd="0" destOrd="0" presId="urn:microsoft.com/office/officeart/2018/2/layout/IconLabelDescriptionList"/>
    <dgm:cxn modelId="{59CCE190-47CF-40D5-BE18-1635FF1E74E0}" type="presParOf" srcId="{5BA1DD43-FBEA-47A6-A3D7-D67A3E8665B3}" destId="{6FBB9C7E-187C-4A19-9B88-6E35F9850D1A}" srcOrd="1" destOrd="0" presId="urn:microsoft.com/office/officeart/2018/2/layout/IconLabelDescriptionList"/>
    <dgm:cxn modelId="{7FF731A6-3033-4CD5-A4CB-385975710400}" type="presParOf" srcId="{5BA1DD43-FBEA-47A6-A3D7-D67A3E8665B3}" destId="{D6D966AC-1C4D-4429-8882-2A1D17EF528E}" srcOrd="2" destOrd="0" presId="urn:microsoft.com/office/officeart/2018/2/layout/IconLabelDescriptionList"/>
    <dgm:cxn modelId="{BD4A1CB2-3489-4432-900A-16AC69599D27}" type="presParOf" srcId="{5BA1DD43-FBEA-47A6-A3D7-D67A3E8665B3}" destId="{701C2BB3-C950-4D30-AF1B-96DF6EE5FF5A}" srcOrd="3" destOrd="0" presId="urn:microsoft.com/office/officeart/2018/2/layout/IconLabelDescriptionList"/>
    <dgm:cxn modelId="{74877061-9545-46D0-B490-196F9838B1C8}" type="presParOf" srcId="{5BA1DD43-FBEA-47A6-A3D7-D67A3E8665B3}" destId="{FCF62D55-087A-488F-AB46-8325D6BC53B0}" srcOrd="4" destOrd="0" presId="urn:microsoft.com/office/officeart/2018/2/layout/IconLabelDescriptionList"/>
    <dgm:cxn modelId="{132F993B-DFE7-417A-A0EA-D6F2C6E528EF}" type="presParOf" srcId="{22CB317B-008B-43D1-9CC0-9E09F99703E8}" destId="{FB73EC2D-97C5-4FEF-B2DA-9ECB01D8E780}" srcOrd="3" destOrd="0" presId="urn:microsoft.com/office/officeart/2018/2/layout/IconLabelDescriptionList"/>
    <dgm:cxn modelId="{39F0F859-5D49-4E75-B224-5F95D9A96D4D}" type="presParOf" srcId="{22CB317B-008B-43D1-9CC0-9E09F99703E8}" destId="{E8F0FB0D-9C90-4778-905E-3C22B0604F07}" srcOrd="4" destOrd="0" presId="urn:microsoft.com/office/officeart/2018/2/layout/IconLabelDescriptionList"/>
    <dgm:cxn modelId="{8462CBBE-83A4-46A7-B39E-7002D8A85967}" type="presParOf" srcId="{E8F0FB0D-9C90-4778-905E-3C22B0604F07}" destId="{8B7A50F0-243B-40FC-B573-DD34FB270E38}" srcOrd="0" destOrd="0" presId="urn:microsoft.com/office/officeart/2018/2/layout/IconLabelDescriptionList"/>
    <dgm:cxn modelId="{496F85A6-7B4F-4C33-830E-27DE17065575}" type="presParOf" srcId="{E8F0FB0D-9C90-4778-905E-3C22B0604F07}" destId="{D0CA8D4B-9C32-4BEE-8FB2-7059FADC19D0}" srcOrd="1" destOrd="0" presId="urn:microsoft.com/office/officeart/2018/2/layout/IconLabelDescriptionList"/>
    <dgm:cxn modelId="{070CCE27-77D7-4AAE-B47A-2EA5C28A8607}" type="presParOf" srcId="{E8F0FB0D-9C90-4778-905E-3C22B0604F07}" destId="{64943231-2A25-4DD9-BBC1-48A1E4572FD4}" srcOrd="2" destOrd="0" presId="urn:microsoft.com/office/officeart/2018/2/layout/IconLabelDescriptionList"/>
    <dgm:cxn modelId="{DF6A346F-B9D5-4F6E-AD1B-3C3110E37AC8}" type="presParOf" srcId="{E8F0FB0D-9C90-4778-905E-3C22B0604F07}" destId="{6D536C4F-B399-4804-AB34-560D4559AE9A}" srcOrd="3" destOrd="0" presId="urn:microsoft.com/office/officeart/2018/2/layout/IconLabelDescriptionList"/>
    <dgm:cxn modelId="{42CCF3E0-F8BA-4BAD-A232-AA12CD7E83D6}" type="presParOf" srcId="{E8F0FB0D-9C90-4778-905E-3C22B0604F07}" destId="{BE1801F4-4423-4BFA-B9BD-8365D8B7ED98}"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30E26-5D56-4BFD-819C-4DC8FE712CCD}"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IN"/>
        </a:p>
      </dgm:t>
    </dgm:pt>
    <dgm:pt modelId="{767E806E-C593-4233-BDA9-7CC048230BBE}">
      <dgm:prSet phldrT="[Text]"/>
      <dgm:spPr/>
      <dgm:t>
        <a:bodyPr/>
        <a:lstStyle/>
        <a:p>
          <a:r>
            <a:rPr lang="en-IN"/>
            <a:t>Data Collection</a:t>
          </a:r>
        </a:p>
      </dgm:t>
    </dgm:pt>
    <dgm:pt modelId="{B1C121E3-D2FC-43FC-883A-22D54329AC42}" type="parTrans" cxnId="{7EC37F19-0F41-4721-81D5-1E768205C869}">
      <dgm:prSet/>
      <dgm:spPr/>
      <dgm:t>
        <a:bodyPr/>
        <a:lstStyle/>
        <a:p>
          <a:endParaRPr lang="en-IN"/>
        </a:p>
      </dgm:t>
    </dgm:pt>
    <dgm:pt modelId="{761A1E2E-28C6-45E3-ABE6-47A8F6A37C93}" type="sibTrans" cxnId="{7EC37F19-0F41-4721-81D5-1E768205C869}">
      <dgm:prSet/>
      <dgm:spPr/>
      <dgm:t>
        <a:bodyPr/>
        <a:lstStyle/>
        <a:p>
          <a:endParaRPr lang="en-IN"/>
        </a:p>
      </dgm:t>
    </dgm:pt>
    <dgm:pt modelId="{AF608C11-D02B-4AA5-8807-7D7813BD52FC}">
      <dgm:prSet phldrT="[Text]"/>
      <dgm:spPr/>
      <dgm:t>
        <a:bodyPr/>
        <a:lstStyle/>
        <a:p>
          <a:r>
            <a:rPr lang="en-IN"/>
            <a:t>Data preprocessing</a:t>
          </a:r>
        </a:p>
      </dgm:t>
    </dgm:pt>
    <dgm:pt modelId="{11DD2E1D-EAFF-48CE-B2E3-C05E22AD959C}" type="parTrans" cxnId="{EED69F57-5983-4A66-90AD-E90D38FBD9AE}">
      <dgm:prSet/>
      <dgm:spPr/>
      <dgm:t>
        <a:bodyPr/>
        <a:lstStyle/>
        <a:p>
          <a:endParaRPr lang="en-IN"/>
        </a:p>
      </dgm:t>
    </dgm:pt>
    <dgm:pt modelId="{4E4E277B-806A-4BE8-ABF0-5CCFABA22244}" type="sibTrans" cxnId="{EED69F57-5983-4A66-90AD-E90D38FBD9AE}">
      <dgm:prSet/>
      <dgm:spPr/>
      <dgm:t>
        <a:bodyPr/>
        <a:lstStyle/>
        <a:p>
          <a:endParaRPr lang="en-IN"/>
        </a:p>
      </dgm:t>
    </dgm:pt>
    <dgm:pt modelId="{3586329A-29C5-48FB-A38E-1BE9D32B6EDA}">
      <dgm:prSet phldrT="[Text]"/>
      <dgm:spPr/>
      <dgm:t>
        <a:bodyPr/>
        <a:lstStyle/>
        <a:p>
          <a:r>
            <a:rPr lang="en-IN"/>
            <a:t>Model Training</a:t>
          </a:r>
        </a:p>
      </dgm:t>
    </dgm:pt>
    <dgm:pt modelId="{69FDC6C4-2698-42B9-8986-99ACF5359482}" type="parTrans" cxnId="{DAE7463E-FF36-4FB8-95F7-718AFFF04F63}">
      <dgm:prSet/>
      <dgm:spPr/>
      <dgm:t>
        <a:bodyPr/>
        <a:lstStyle/>
        <a:p>
          <a:endParaRPr lang="en-IN"/>
        </a:p>
      </dgm:t>
    </dgm:pt>
    <dgm:pt modelId="{608E7240-0026-448F-A3B2-593212C27972}" type="sibTrans" cxnId="{DAE7463E-FF36-4FB8-95F7-718AFFF04F63}">
      <dgm:prSet/>
      <dgm:spPr/>
      <dgm:t>
        <a:bodyPr/>
        <a:lstStyle/>
        <a:p>
          <a:endParaRPr lang="en-IN"/>
        </a:p>
      </dgm:t>
    </dgm:pt>
    <dgm:pt modelId="{1F2CDA05-DB38-4628-803B-199E53432392}">
      <dgm:prSet phldrT="[Text]"/>
      <dgm:spPr/>
      <dgm:t>
        <a:bodyPr/>
        <a:lstStyle/>
        <a:p>
          <a:r>
            <a:rPr lang="en-IN"/>
            <a:t>Model</a:t>
          </a:r>
          <a:r>
            <a:rPr lang="en-IN" baseline="0"/>
            <a:t> Evaluation</a:t>
          </a:r>
        </a:p>
      </dgm:t>
    </dgm:pt>
    <dgm:pt modelId="{058F0108-9FC5-4E2F-885A-720C88E5B722}" type="parTrans" cxnId="{D33F8156-656D-4F64-8551-C584596A64D8}">
      <dgm:prSet/>
      <dgm:spPr/>
      <dgm:t>
        <a:bodyPr/>
        <a:lstStyle/>
        <a:p>
          <a:endParaRPr lang="en-IN"/>
        </a:p>
      </dgm:t>
    </dgm:pt>
    <dgm:pt modelId="{4AB41B1A-0D43-4B16-B568-986A2536E33A}" type="sibTrans" cxnId="{D33F8156-656D-4F64-8551-C584596A64D8}">
      <dgm:prSet/>
      <dgm:spPr/>
      <dgm:t>
        <a:bodyPr/>
        <a:lstStyle/>
        <a:p>
          <a:endParaRPr lang="en-IN"/>
        </a:p>
      </dgm:t>
    </dgm:pt>
    <dgm:pt modelId="{9F4E24B4-E673-4489-B2A2-0FE40615D8BB}">
      <dgm:prSet phldrT="[Text]"/>
      <dgm:spPr/>
      <dgm:t>
        <a:bodyPr/>
        <a:lstStyle/>
        <a:p>
          <a:r>
            <a:rPr lang="en-IN"/>
            <a:t>Testing on unseen data</a:t>
          </a:r>
        </a:p>
      </dgm:t>
    </dgm:pt>
    <dgm:pt modelId="{FAA764E1-8AA4-46B6-A451-678C062B6026}" type="parTrans" cxnId="{AB03373F-34A7-4D5A-B487-AD04D73C8554}">
      <dgm:prSet/>
      <dgm:spPr/>
      <dgm:t>
        <a:bodyPr/>
        <a:lstStyle/>
        <a:p>
          <a:endParaRPr lang="en-IN"/>
        </a:p>
      </dgm:t>
    </dgm:pt>
    <dgm:pt modelId="{CCF90E53-3E7E-41A2-AC94-86543061F597}" type="sibTrans" cxnId="{AB03373F-34A7-4D5A-B487-AD04D73C8554}">
      <dgm:prSet/>
      <dgm:spPr/>
      <dgm:t>
        <a:bodyPr/>
        <a:lstStyle/>
        <a:p>
          <a:endParaRPr lang="en-IN"/>
        </a:p>
      </dgm:t>
    </dgm:pt>
    <dgm:pt modelId="{859F5704-908F-401C-BC43-31040F8F0A5E}">
      <dgm:prSet phldrT="[Text]"/>
      <dgm:spPr/>
      <dgm:t>
        <a:bodyPr/>
        <a:lstStyle/>
        <a:p>
          <a:r>
            <a:rPr lang="en-IN"/>
            <a:t>Performance Analysis </a:t>
          </a:r>
        </a:p>
      </dgm:t>
    </dgm:pt>
    <dgm:pt modelId="{AA70E669-FC0F-4DC3-919B-D7CB45F6D1C8}" type="parTrans" cxnId="{8F955BCD-445B-479C-9908-F4C7FF221649}">
      <dgm:prSet/>
      <dgm:spPr/>
      <dgm:t>
        <a:bodyPr/>
        <a:lstStyle/>
        <a:p>
          <a:endParaRPr lang="en-IN"/>
        </a:p>
      </dgm:t>
    </dgm:pt>
    <dgm:pt modelId="{5EF28965-AD63-47E6-9FC6-AFAC19CAD1F5}" type="sibTrans" cxnId="{8F955BCD-445B-479C-9908-F4C7FF221649}">
      <dgm:prSet/>
      <dgm:spPr/>
      <dgm:t>
        <a:bodyPr/>
        <a:lstStyle/>
        <a:p>
          <a:endParaRPr lang="en-IN"/>
        </a:p>
      </dgm:t>
    </dgm:pt>
    <dgm:pt modelId="{2EB895C2-229A-40F4-BDEC-4B9176998CFE}">
      <dgm:prSet phldrT="[Text]"/>
      <dgm:spPr/>
      <dgm:t>
        <a:bodyPr/>
        <a:lstStyle/>
        <a:p>
          <a:r>
            <a:rPr lang="en-IN"/>
            <a:t>Analysis</a:t>
          </a:r>
          <a:r>
            <a:rPr lang="en-IN" baseline="0"/>
            <a:t> Visualisation </a:t>
          </a:r>
          <a:endParaRPr lang="en-IN"/>
        </a:p>
      </dgm:t>
    </dgm:pt>
    <dgm:pt modelId="{5C690ADB-FEAF-48BC-8487-042E6EEA639B}" type="parTrans" cxnId="{185C24C8-26BF-4C79-8D29-C35F810A605D}">
      <dgm:prSet/>
      <dgm:spPr/>
      <dgm:t>
        <a:bodyPr/>
        <a:lstStyle/>
        <a:p>
          <a:endParaRPr lang="en-IN"/>
        </a:p>
      </dgm:t>
    </dgm:pt>
    <dgm:pt modelId="{B88CAD70-8137-4ACB-9A2B-41EFFB22C2E1}" type="sibTrans" cxnId="{185C24C8-26BF-4C79-8D29-C35F810A605D}">
      <dgm:prSet/>
      <dgm:spPr/>
      <dgm:t>
        <a:bodyPr/>
        <a:lstStyle/>
        <a:p>
          <a:endParaRPr lang="en-IN"/>
        </a:p>
      </dgm:t>
    </dgm:pt>
    <dgm:pt modelId="{937D1FE3-ADB0-467F-81D1-FC3E27CF69D2}" type="pres">
      <dgm:prSet presAssocID="{82930E26-5D56-4BFD-819C-4DC8FE712CCD}" presName="diagram" presStyleCnt="0">
        <dgm:presLayoutVars>
          <dgm:dir/>
          <dgm:resizeHandles val="exact"/>
        </dgm:presLayoutVars>
      </dgm:prSet>
      <dgm:spPr/>
    </dgm:pt>
    <dgm:pt modelId="{BB3947FF-A4FC-4B46-BCBA-CCDF8893A0C0}" type="pres">
      <dgm:prSet presAssocID="{767E806E-C593-4233-BDA9-7CC048230BBE}" presName="node" presStyleLbl="node1" presStyleIdx="0" presStyleCnt="7">
        <dgm:presLayoutVars>
          <dgm:bulletEnabled val="1"/>
        </dgm:presLayoutVars>
      </dgm:prSet>
      <dgm:spPr/>
    </dgm:pt>
    <dgm:pt modelId="{61F1B032-249A-4EC3-B564-BA95EA7EA91F}" type="pres">
      <dgm:prSet presAssocID="{761A1E2E-28C6-45E3-ABE6-47A8F6A37C93}" presName="sibTrans" presStyleLbl="sibTrans2D1" presStyleIdx="0" presStyleCnt="6"/>
      <dgm:spPr/>
    </dgm:pt>
    <dgm:pt modelId="{8350CE64-80FD-4500-9ED3-D1B04572E1C1}" type="pres">
      <dgm:prSet presAssocID="{761A1E2E-28C6-45E3-ABE6-47A8F6A37C93}" presName="connectorText" presStyleLbl="sibTrans2D1" presStyleIdx="0" presStyleCnt="6"/>
      <dgm:spPr/>
    </dgm:pt>
    <dgm:pt modelId="{EFBAE434-676F-40A1-8056-E20D2C736F5F}" type="pres">
      <dgm:prSet presAssocID="{AF608C11-D02B-4AA5-8807-7D7813BD52FC}" presName="node" presStyleLbl="node1" presStyleIdx="1" presStyleCnt="7">
        <dgm:presLayoutVars>
          <dgm:bulletEnabled val="1"/>
        </dgm:presLayoutVars>
      </dgm:prSet>
      <dgm:spPr/>
    </dgm:pt>
    <dgm:pt modelId="{5D7C3651-9B3C-4680-A07E-BE1A0352FFD9}" type="pres">
      <dgm:prSet presAssocID="{4E4E277B-806A-4BE8-ABF0-5CCFABA22244}" presName="sibTrans" presStyleLbl="sibTrans2D1" presStyleIdx="1" presStyleCnt="6"/>
      <dgm:spPr/>
    </dgm:pt>
    <dgm:pt modelId="{F3FA5D1B-0B45-4E0C-9FB2-5BECDD6773FD}" type="pres">
      <dgm:prSet presAssocID="{4E4E277B-806A-4BE8-ABF0-5CCFABA22244}" presName="connectorText" presStyleLbl="sibTrans2D1" presStyleIdx="1" presStyleCnt="6"/>
      <dgm:spPr/>
    </dgm:pt>
    <dgm:pt modelId="{9FC7099E-5A7D-478D-9521-4F4220EAFC13}" type="pres">
      <dgm:prSet presAssocID="{3586329A-29C5-48FB-A38E-1BE9D32B6EDA}" presName="node" presStyleLbl="node1" presStyleIdx="2" presStyleCnt="7">
        <dgm:presLayoutVars>
          <dgm:bulletEnabled val="1"/>
        </dgm:presLayoutVars>
      </dgm:prSet>
      <dgm:spPr/>
    </dgm:pt>
    <dgm:pt modelId="{E54F7F98-A95C-4E48-ACE8-9D98C544C27B}" type="pres">
      <dgm:prSet presAssocID="{608E7240-0026-448F-A3B2-593212C27972}" presName="sibTrans" presStyleLbl="sibTrans2D1" presStyleIdx="2" presStyleCnt="6"/>
      <dgm:spPr/>
    </dgm:pt>
    <dgm:pt modelId="{CA4DF9DC-E220-42EC-9DD6-D70FF9EBF47C}" type="pres">
      <dgm:prSet presAssocID="{608E7240-0026-448F-A3B2-593212C27972}" presName="connectorText" presStyleLbl="sibTrans2D1" presStyleIdx="2" presStyleCnt="6"/>
      <dgm:spPr/>
    </dgm:pt>
    <dgm:pt modelId="{C22FCB65-9959-42E0-8CEB-EF1914CEF6E6}" type="pres">
      <dgm:prSet presAssocID="{1F2CDA05-DB38-4628-803B-199E53432392}" presName="node" presStyleLbl="node1" presStyleIdx="3" presStyleCnt="7">
        <dgm:presLayoutVars>
          <dgm:bulletEnabled val="1"/>
        </dgm:presLayoutVars>
      </dgm:prSet>
      <dgm:spPr/>
    </dgm:pt>
    <dgm:pt modelId="{743FEF2C-DE1A-4687-A41C-AE508773A568}" type="pres">
      <dgm:prSet presAssocID="{4AB41B1A-0D43-4B16-B568-986A2536E33A}" presName="sibTrans" presStyleLbl="sibTrans2D1" presStyleIdx="3" presStyleCnt="6"/>
      <dgm:spPr/>
    </dgm:pt>
    <dgm:pt modelId="{FF605C94-5081-4137-986C-A1B5318E255B}" type="pres">
      <dgm:prSet presAssocID="{4AB41B1A-0D43-4B16-B568-986A2536E33A}" presName="connectorText" presStyleLbl="sibTrans2D1" presStyleIdx="3" presStyleCnt="6"/>
      <dgm:spPr/>
    </dgm:pt>
    <dgm:pt modelId="{5D892E94-34F4-4C19-BFD6-D0C2033A1DB9}" type="pres">
      <dgm:prSet presAssocID="{9F4E24B4-E673-4489-B2A2-0FE40615D8BB}" presName="node" presStyleLbl="node1" presStyleIdx="4" presStyleCnt="7">
        <dgm:presLayoutVars>
          <dgm:bulletEnabled val="1"/>
        </dgm:presLayoutVars>
      </dgm:prSet>
      <dgm:spPr/>
    </dgm:pt>
    <dgm:pt modelId="{29B5CDEB-41A0-4615-918B-5611ECC39659}" type="pres">
      <dgm:prSet presAssocID="{CCF90E53-3E7E-41A2-AC94-86543061F597}" presName="sibTrans" presStyleLbl="sibTrans2D1" presStyleIdx="4" presStyleCnt="6"/>
      <dgm:spPr/>
    </dgm:pt>
    <dgm:pt modelId="{FA7C832B-3657-4C7D-B9E3-A2F57FECA95E}" type="pres">
      <dgm:prSet presAssocID="{CCF90E53-3E7E-41A2-AC94-86543061F597}" presName="connectorText" presStyleLbl="sibTrans2D1" presStyleIdx="4" presStyleCnt="6"/>
      <dgm:spPr/>
    </dgm:pt>
    <dgm:pt modelId="{1CF71538-FC5F-4FFF-A6EC-82C98A3D8A65}" type="pres">
      <dgm:prSet presAssocID="{859F5704-908F-401C-BC43-31040F8F0A5E}" presName="node" presStyleLbl="node1" presStyleIdx="5" presStyleCnt="7">
        <dgm:presLayoutVars>
          <dgm:bulletEnabled val="1"/>
        </dgm:presLayoutVars>
      </dgm:prSet>
      <dgm:spPr/>
    </dgm:pt>
    <dgm:pt modelId="{890D9211-F00B-4D0A-B5BC-2D281C48A780}" type="pres">
      <dgm:prSet presAssocID="{5EF28965-AD63-47E6-9FC6-AFAC19CAD1F5}" presName="sibTrans" presStyleLbl="sibTrans2D1" presStyleIdx="5" presStyleCnt="6"/>
      <dgm:spPr/>
    </dgm:pt>
    <dgm:pt modelId="{D5CE8A79-4EAE-4DBD-912A-3D0D049E14F5}" type="pres">
      <dgm:prSet presAssocID="{5EF28965-AD63-47E6-9FC6-AFAC19CAD1F5}" presName="connectorText" presStyleLbl="sibTrans2D1" presStyleIdx="5" presStyleCnt="6"/>
      <dgm:spPr/>
    </dgm:pt>
    <dgm:pt modelId="{BA9C0D22-A04B-4EA2-ACAB-B632199FAC33}" type="pres">
      <dgm:prSet presAssocID="{2EB895C2-229A-40F4-BDEC-4B9176998CFE}" presName="node" presStyleLbl="node1" presStyleIdx="6" presStyleCnt="7">
        <dgm:presLayoutVars>
          <dgm:bulletEnabled val="1"/>
        </dgm:presLayoutVars>
      </dgm:prSet>
      <dgm:spPr/>
    </dgm:pt>
  </dgm:ptLst>
  <dgm:cxnLst>
    <dgm:cxn modelId="{AFF48E0D-09B2-4AD2-BFE1-08B56CFFAABD}" type="presOf" srcId="{9F4E24B4-E673-4489-B2A2-0FE40615D8BB}" destId="{5D892E94-34F4-4C19-BFD6-D0C2033A1DB9}" srcOrd="0" destOrd="0" presId="urn:microsoft.com/office/officeart/2005/8/layout/process5"/>
    <dgm:cxn modelId="{168E8610-FA86-4A19-9F1A-6D6A99823B8A}" type="presOf" srcId="{4E4E277B-806A-4BE8-ABF0-5CCFABA22244}" destId="{F3FA5D1B-0B45-4E0C-9FB2-5BECDD6773FD}" srcOrd="1" destOrd="0" presId="urn:microsoft.com/office/officeart/2005/8/layout/process5"/>
    <dgm:cxn modelId="{7EC37F19-0F41-4721-81D5-1E768205C869}" srcId="{82930E26-5D56-4BFD-819C-4DC8FE712CCD}" destId="{767E806E-C593-4233-BDA9-7CC048230BBE}" srcOrd="0" destOrd="0" parTransId="{B1C121E3-D2FC-43FC-883A-22D54329AC42}" sibTransId="{761A1E2E-28C6-45E3-ABE6-47A8F6A37C93}"/>
    <dgm:cxn modelId="{1669DB23-A0E1-47B8-8C8B-DCE55F7C5844}" type="presOf" srcId="{608E7240-0026-448F-A3B2-593212C27972}" destId="{E54F7F98-A95C-4E48-ACE8-9D98C544C27B}" srcOrd="0" destOrd="0" presId="urn:microsoft.com/office/officeart/2005/8/layout/process5"/>
    <dgm:cxn modelId="{22DC6A2C-051B-4247-BDEA-12205187FDB9}" type="presOf" srcId="{859F5704-908F-401C-BC43-31040F8F0A5E}" destId="{1CF71538-FC5F-4FFF-A6EC-82C98A3D8A65}" srcOrd="0" destOrd="0" presId="urn:microsoft.com/office/officeart/2005/8/layout/process5"/>
    <dgm:cxn modelId="{8C829834-4465-4D60-849F-B4B0E9948E99}" type="presOf" srcId="{761A1E2E-28C6-45E3-ABE6-47A8F6A37C93}" destId="{8350CE64-80FD-4500-9ED3-D1B04572E1C1}" srcOrd="1" destOrd="0" presId="urn:microsoft.com/office/officeart/2005/8/layout/process5"/>
    <dgm:cxn modelId="{9D47D336-3F06-46EA-8A93-AE89DC96FC93}" type="presOf" srcId="{1F2CDA05-DB38-4628-803B-199E53432392}" destId="{C22FCB65-9959-42E0-8CEB-EF1914CEF6E6}" srcOrd="0" destOrd="0" presId="urn:microsoft.com/office/officeart/2005/8/layout/process5"/>
    <dgm:cxn modelId="{DAE7463E-FF36-4FB8-95F7-718AFFF04F63}" srcId="{82930E26-5D56-4BFD-819C-4DC8FE712CCD}" destId="{3586329A-29C5-48FB-A38E-1BE9D32B6EDA}" srcOrd="2" destOrd="0" parTransId="{69FDC6C4-2698-42B9-8986-99ACF5359482}" sibTransId="{608E7240-0026-448F-A3B2-593212C27972}"/>
    <dgm:cxn modelId="{AB03373F-34A7-4D5A-B487-AD04D73C8554}" srcId="{82930E26-5D56-4BFD-819C-4DC8FE712CCD}" destId="{9F4E24B4-E673-4489-B2A2-0FE40615D8BB}" srcOrd="4" destOrd="0" parTransId="{FAA764E1-8AA4-46B6-A451-678C062B6026}" sibTransId="{CCF90E53-3E7E-41A2-AC94-86543061F597}"/>
    <dgm:cxn modelId="{D33F8156-656D-4F64-8551-C584596A64D8}" srcId="{82930E26-5D56-4BFD-819C-4DC8FE712CCD}" destId="{1F2CDA05-DB38-4628-803B-199E53432392}" srcOrd="3" destOrd="0" parTransId="{058F0108-9FC5-4E2F-885A-720C88E5B722}" sibTransId="{4AB41B1A-0D43-4B16-B568-986A2536E33A}"/>
    <dgm:cxn modelId="{EED69F57-5983-4A66-90AD-E90D38FBD9AE}" srcId="{82930E26-5D56-4BFD-819C-4DC8FE712CCD}" destId="{AF608C11-D02B-4AA5-8807-7D7813BD52FC}" srcOrd="1" destOrd="0" parTransId="{11DD2E1D-EAFF-48CE-B2E3-C05E22AD959C}" sibTransId="{4E4E277B-806A-4BE8-ABF0-5CCFABA22244}"/>
    <dgm:cxn modelId="{C37AFD58-E20A-4942-ACC7-E7CB19F8D8B6}" type="presOf" srcId="{5EF28965-AD63-47E6-9FC6-AFAC19CAD1F5}" destId="{D5CE8A79-4EAE-4DBD-912A-3D0D049E14F5}" srcOrd="1" destOrd="0" presId="urn:microsoft.com/office/officeart/2005/8/layout/process5"/>
    <dgm:cxn modelId="{A74E706F-821B-42F2-9FB4-38F4BE7B79B5}" type="presOf" srcId="{4E4E277B-806A-4BE8-ABF0-5CCFABA22244}" destId="{5D7C3651-9B3C-4680-A07E-BE1A0352FFD9}" srcOrd="0" destOrd="0" presId="urn:microsoft.com/office/officeart/2005/8/layout/process5"/>
    <dgm:cxn modelId="{B927F477-6007-45DD-93E9-74466982E742}" type="presOf" srcId="{4AB41B1A-0D43-4B16-B568-986A2536E33A}" destId="{FF605C94-5081-4137-986C-A1B5318E255B}" srcOrd="1" destOrd="0" presId="urn:microsoft.com/office/officeart/2005/8/layout/process5"/>
    <dgm:cxn modelId="{AC96158B-DCAC-4FD9-B161-CCEC616F9E83}" type="presOf" srcId="{2EB895C2-229A-40F4-BDEC-4B9176998CFE}" destId="{BA9C0D22-A04B-4EA2-ACAB-B632199FAC33}" srcOrd="0" destOrd="0" presId="urn:microsoft.com/office/officeart/2005/8/layout/process5"/>
    <dgm:cxn modelId="{E74D5E94-DC34-49BE-9AAA-CCF2D7B718E5}" type="presOf" srcId="{CCF90E53-3E7E-41A2-AC94-86543061F597}" destId="{29B5CDEB-41A0-4615-918B-5611ECC39659}" srcOrd="0" destOrd="0" presId="urn:microsoft.com/office/officeart/2005/8/layout/process5"/>
    <dgm:cxn modelId="{5D7EC495-1A65-4F80-A563-21FF788C6480}" type="presOf" srcId="{761A1E2E-28C6-45E3-ABE6-47A8F6A37C93}" destId="{61F1B032-249A-4EC3-B564-BA95EA7EA91F}" srcOrd="0" destOrd="0" presId="urn:microsoft.com/office/officeart/2005/8/layout/process5"/>
    <dgm:cxn modelId="{A93AE499-2A41-49EF-A37E-EE808DA279BA}" type="presOf" srcId="{3586329A-29C5-48FB-A38E-1BE9D32B6EDA}" destId="{9FC7099E-5A7D-478D-9521-4F4220EAFC13}" srcOrd="0" destOrd="0" presId="urn:microsoft.com/office/officeart/2005/8/layout/process5"/>
    <dgm:cxn modelId="{FCA256A0-CE28-4C53-8CB0-B413152D52C0}" type="presOf" srcId="{4AB41B1A-0D43-4B16-B568-986A2536E33A}" destId="{743FEF2C-DE1A-4687-A41C-AE508773A568}" srcOrd="0" destOrd="0" presId="urn:microsoft.com/office/officeart/2005/8/layout/process5"/>
    <dgm:cxn modelId="{185C24C8-26BF-4C79-8D29-C35F810A605D}" srcId="{82930E26-5D56-4BFD-819C-4DC8FE712CCD}" destId="{2EB895C2-229A-40F4-BDEC-4B9176998CFE}" srcOrd="6" destOrd="0" parTransId="{5C690ADB-FEAF-48BC-8487-042E6EEA639B}" sibTransId="{B88CAD70-8137-4ACB-9A2B-41EFFB22C2E1}"/>
    <dgm:cxn modelId="{2EDC45C9-316C-4834-93DB-24D0042596BA}" type="presOf" srcId="{5EF28965-AD63-47E6-9FC6-AFAC19CAD1F5}" destId="{890D9211-F00B-4D0A-B5BC-2D281C48A780}" srcOrd="0" destOrd="0" presId="urn:microsoft.com/office/officeart/2005/8/layout/process5"/>
    <dgm:cxn modelId="{F2A5F1C9-04C2-42DC-8AD9-2A059A41837D}" type="presOf" srcId="{AF608C11-D02B-4AA5-8807-7D7813BD52FC}" destId="{EFBAE434-676F-40A1-8056-E20D2C736F5F}" srcOrd="0" destOrd="0" presId="urn:microsoft.com/office/officeart/2005/8/layout/process5"/>
    <dgm:cxn modelId="{8F955BCD-445B-479C-9908-F4C7FF221649}" srcId="{82930E26-5D56-4BFD-819C-4DC8FE712CCD}" destId="{859F5704-908F-401C-BC43-31040F8F0A5E}" srcOrd="5" destOrd="0" parTransId="{AA70E669-FC0F-4DC3-919B-D7CB45F6D1C8}" sibTransId="{5EF28965-AD63-47E6-9FC6-AFAC19CAD1F5}"/>
    <dgm:cxn modelId="{56036CD3-3742-47AA-8954-7379C0F881AB}" type="presOf" srcId="{767E806E-C593-4233-BDA9-7CC048230BBE}" destId="{BB3947FF-A4FC-4B46-BCBA-CCDF8893A0C0}" srcOrd="0" destOrd="0" presId="urn:microsoft.com/office/officeart/2005/8/layout/process5"/>
    <dgm:cxn modelId="{AF6CDBD3-44B8-4847-8871-2B299E1371AE}" type="presOf" srcId="{82930E26-5D56-4BFD-819C-4DC8FE712CCD}" destId="{937D1FE3-ADB0-467F-81D1-FC3E27CF69D2}" srcOrd="0" destOrd="0" presId="urn:microsoft.com/office/officeart/2005/8/layout/process5"/>
    <dgm:cxn modelId="{2135BBDC-4618-41B0-A8B9-AE18B1EF149A}" type="presOf" srcId="{CCF90E53-3E7E-41A2-AC94-86543061F597}" destId="{FA7C832B-3657-4C7D-B9E3-A2F57FECA95E}" srcOrd="1" destOrd="0" presId="urn:microsoft.com/office/officeart/2005/8/layout/process5"/>
    <dgm:cxn modelId="{CD5895EA-469E-47AB-B3ED-739EA99D4C47}" type="presOf" srcId="{608E7240-0026-448F-A3B2-593212C27972}" destId="{CA4DF9DC-E220-42EC-9DD6-D70FF9EBF47C}" srcOrd="1" destOrd="0" presId="urn:microsoft.com/office/officeart/2005/8/layout/process5"/>
    <dgm:cxn modelId="{A90FC54D-62D1-4308-9660-2833F8D9E70B}" type="presParOf" srcId="{937D1FE3-ADB0-467F-81D1-FC3E27CF69D2}" destId="{BB3947FF-A4FC-4B46-BCBA-CCDF8893A0C0}" srcOrd="0" destOrd="0" presId="urn:microsoft.com/office/officeart/2005/8/layout/process5"/>
    <dgm:cxn modelId="{2790A07B-9923-4C30-BE74-8F7ADBC473D7}" type="presParOf" srcId="{937D1FE3-ADB0-467F-81D1-FC3E27CF69D2}" destId="{61F1B032-249A-4EC3-B564-BA95EA7EA91F}" srcOrd="1" destOrd="0" presId="urn:microsoft.com/office/officeart/2005/8/layout/process5"/>
    <dgm:cxn modelId="{3658FD86-A51C-4D47-8232-9AA0448A3A2A}" type="presParOf" srcId="{61F1B032-249A-4EC3-B564-BA95EA7EA91F}" destId="{8350CE64-80FD-4500-9ED3-D1B04572E1C1}" srcOrd="0" destOrd="0" presId="urn:microsoft.com/office/officeart/2005/8/layout/process5"/>
    <dgm:cxn modelId="{69D20A8C-A5FE-4A00-8487-BF7545CD6F88}" type="presParOf" srcId="{937D1FE3-ADB0-467F-81D1-FC3E27CF69D2}" destId="{EFBAE434-676F-40A1-8056-E20D2C736F5F}" srcOrd="2" destOrd="0" presId="urn:microsoft.com/office/officeart/2005/8/layout/process5"/>
    <dgm:cxn modelId="{0C2263FE-449A-4EEF-B111-DCE437F59B33}" type="presParOf" srcId="{937D1FE3-ADB0-467F-81D1-FC3E27CF69D2}" destId="{5D7C3651-9B3C-4680-A07E-BE1A0352FFD9}" srcOrd="3" destOrd="0" presId="urn:microsoft.com/office/officeart/2005/8/layout/process5"/>
    <dgm:cxn modelId="{150B1BD8-DEF2-4B8E-8E8C-C3A83F12FC2D}" type="presParOf" srcId="{5D7C3651-9B3C-4680-A07E-BE1A0352FFD9}" destId="{F3FA5D1B-0B45-4E0C-9FB2-5BECDD6773FD}" srcOrd="0" destOrd="0" presId="urn:microsoft.com/office/officeart/2005/8/layout/process5"/>
    <dgm:cxn modelId="{63647AD1-F064-4139-AFEA-C54DA73C3160}" type="presParOf" srcId="{937D1FE3-ADB0-467F-81D1-FC3E27CF69D2}" destId="{9FC7099E-5A7D-478D-9521-4F4220EAFC13}" srcOrd="4" destOrd="0" presId="urn:microsoft.com/office/officeart/2005/8/layout/process5"/>
    <dgm:cxn modelId="{7070BBEC-CB0A-4C86-A6EF-6A70DC8FB2FB}" type="presParOf" srcId="{937D1FE3-ADB0-467F-81D1-FC3E27CF69D2}" destId="{E54F7F98-A95C-4E48-ACE8-9D98C544C27B}" srcOrd="5" destOrd="0" presId="urn:microsoft.com/office/officeart/2005/8/layout/process5"/>
    <dgm:cxn modelId="{C2FB09ED-9943-4CD2-BE03-7A4156194409}" type="presParOf" srcId="{E54F7F98-A95C-4E48-ACE8-9D98C544C27B}" destId="{CA4DF9DC-E220-42EC-9DD6-D70FF9EBF47C}" srcOrd="0" destOrd="0" presId="urn:microsoft.com/office/officeart/2005/8/layout/process5"/>
    <dgm:cxn modelId="{128E3F15-3D2A-4917-98A1-23D9D2A6BD30}" type="presParOf" srcId="{937D1FE3-ADB0-467F-81D1-FC3E27CF69D2}" destId="{C22FCB65-9959-42E0-8CEB-EF1914CEF6E6}" srcOrd="6" destOrd="0" presId="urn:microsoft.com/office/officeart/2005/8/layout/process5"/>
    <dgm:cxn modelId="{FD4FCD57-A92A-46D9-BCEF-E3E15947DDEA}" type="presParOf" srcId="{937D1FE3-ADB0-467F-81D1-FC3E27CF69D2}" destId="{743FEF2C-DE1A-4687-A41C-AE508773A568}" srcOrd="7" destOrd="0" presId="urn:microsoft.com/office/officeart/2005/8/layout/process5"/>
    <dgm:cxn modelId="{EA4ED3F3-9D64-495D-B7F6-DE7565C5D9E7}" type="presParOf" srcId="{743FEF2C-DE1A-4687-A41C-AE508773A568}" destId="{FF605C94-5081-4137-986C-A1B5318E255B}" srcOrd="0" destOrd="0" presId="urn:microsoft.com/office/officeart/2005/8/layout/process5"/>
    <dgm:cxn modelId="{B9E7FD90-EA40-4563-A4A4-9156EABBBDD3}" type="presParOf" srcId="{937D1FE3-ADB0-467F-81D1-FC3E27CF69D2}" destId="{5D892E94-34F4-4C19-BFD6-D0C2033A1DB9}" srcOrd="8" destOrd="0" presId="urn:microsoft.com/office/officeart/2005/8/layout/process5"/>
    <dgm:cxn modelId="{723C9AAC-E195-426E-9D7B-0DC8E8B736BF}" type="presParOf" srcId="{937D1FE3-ADB0-467F-81D1-FC3E27CF69D2}" destId="{29B5CDEB-41A0-4615-918B-5611ECC39659}" srcOrd="9" destOrd="0" presId="urn:microsoft.com/office/officeart/2005/8/layout/process5"/>
    <dgm:cxn modelId="{40A157EB-F9DE-4258-B99D-8D9C31C3D7FD}" type="presParOf" srcId="{29B5CDEB-41A0-4615-918B-5611ECC39659}" destId="{FA7C832B-3657-4C7D-B9E3-A2F57FECA95E}" srcOrd="0" destOrd="0" presId="urn:microsoft.com/office/officeart/2005/8/layout/process5"/>
    <dgm:cxn modelId="{62B62285-0DED-4D59-ADCD-30E4999DC088}" type="presParOf" srcId="{937D1FE3-ADB0-467F-81D1-FC3E27CF69D2}" destId="{1CF71538-FC5F-4FFF-A6EC-82C98A3D8A65}" srcOrd="10" destOrd="0" presId="urn:microsoft.com/office/officeart/2005/8/layout/process5"/>
    <dgm:cxn modelId="{DBE54174-D0EC-4DE7-9EE5-866BB40D7B8E}" type="presParOf" srcId="{937D1FE3-ADB0-467F-81D1-FC3E27CF69D2}" destId="{890D9211-F00B-4D0A-B5BC-2D281C48A780}" srcOrd="11" destOrd="0" presId="urn:microsoft.com/office/officeart/2005/8/layout/process5"/>
    <dgm:cxn modelId="{973BCD62-CEBC-40D1-BF6D-681C6E17D842}" type="presParOf" srcId="{890D9211-F00B-4D0A-B5BC-2D281C48A780}" destId="{D5CE8A79-4EAE-4DBD-912A-3D0D049E14F5}" srcOrd="0" destOrd="0" presId="urn:microsoft.com/office/officeart/2005/8/layout/process5"/>
    <dgm:cxn modelId="{CDBA9682-1FF9-4742-A658-36EB1C148DAD}" type="presParOf" srcId="{937D1FE3-ADB0-467F-81D1-FC3E27CF69D2}" destId="{BA9C0D22-A04B-4EA2-ACAB-B632199FAC33}"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6EFDEA-8183-4821-A871-C65266C5064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pt>
    <dgm:pt modelId="{0499A8AD-160F-435C-A9D8-E59E8131798C}">
      <dgm:prSet phldrT="[Text]"/>
      <dgm:spPr/>
      <dgm:t>
        <a:bodyPr/>
        <a:lstStyle/>
        <a:p>
          <a:pPr>
            <a:lnSpc>
              <a:spcPct val="100000"/>
            </a:lnSpc>
          </a:pPr>
          <a:r>
            <a:rPr lang="en-IN"/>
            <a:t>Import Modules</a:t>
          </a:r>
        </a:p>
      </dgm:t>
    </dgm:pt>
    <dgm:pt modelId="{FC626B25-7F94-4DAE-8B35-E82D2A7ED275}" type="parTrans" cxnId="{3332B9F2-0FD5-427A-A250-EF8C735DCB52}">
      <dgm:prSet/>
      <dgm:spPr/>
      <dgm:t>
        <a:bodyPr/>
        <a:lstStyle/>
        <a:p>
          <a:endParaRPr lang="en-IN"/>
        </a:p>
      </dgm:t>
    </dgm:pt>
    <dgm:pt modelId="{909C4032-D03F-4DC1-B3D8-FD233215AE7E}" type="sibTrans" cxnId="{3332B9F2-0FD5-427A-A250-EF8C735DCB52}">
      <dgm:prSet/>
      <dgm:spPr/>
      <dgm:t>
        <a:bodyPr/>
        <a:lstStyle/>
        <a:p>
          <a:pPr>
            <a:lnSpc>
              <a:spcPct val="100000"/>
            </a:lnSpc>
          </a:pPr>
          <a:endParaRPr lang="en-IN"/>
        </a:p>
      </dgm:t>
    </dgm:pt>
    <dgm:pt modelId="{5FAE9E76-D65B-412D-8EC6-333FC97448D0}">
      <dgm:prSet phldrT="[Text]"/>
      <dgm:spPr/>
      <dgm:t>
        <a:bodyPr/>
        <a:lstStyle/>
        <a:p>
          <a:pPr>
            <a:lnSpc>
              <a:spcPct val="100000"/>
            </a:lnSpc>
          </a:pPr>
          <a:r>
            <a:rPr lang="en-IN"/>
            <a:t>Load Data and Pre-process</a:t>
          </a:r>
        </a:p>
      </dgm:t>
    </dgm:pt>
    <dgm:pt modelId="{DB09C3E6-1BB3-4816-B67E-75E62275AE09}" type="parTrans" cxnId="{236B3D82-95DE-499B-82D7-19BC2251E50E}">
      <dgm:prSet/>
      <dgm:spPr/>
      <dgm:t>
        <a:bodyPr/>
        <a:lstStyle/>
        <a:p>
          <a:endParaRPr lang="en-IN"/>
        </a:p>
      </dgm:t>
    </dgm:pt>
    <dgm:pt modelId="{5B5EF6F8-6208-45DE-9E1C-3BD6B393F46E}" type="sibTrans" cxnId="{236B3D82-95DE-499B-82D7-19BC2251E50E}">
      <dgm:prSet/>
      <dgm:spPr/>
      <dgm:t>
        <a:bodyPr/>
        <a:lstStyle/>
        <a:p>
          <a:pPr>
            <a:lnSpc>
              <a:spcPct val="100000"/>
            </a:lnSpc>
          </a:pPr>
          <a:endParaRPr lang="en-IN"/>
        </a:p>
      </dgm:t>
    </dgm:pt>
    <dgm:pt modelId="{2861E812-EA34-498A-B885-0C1D49E4639E}">
      <dgm:prSet phldrT="[Text]"/>
      <dgm:spPr/>
      <dgm:t>
        <a:bodyPr/>
        <a:lstStyle/>
        <a:p>
          <a:pPr>
            <a:lnSpc>
              <a:spcPct val="100000"/>
            </a:lnSpc>
          </a:pPr>
          <a:r>
            <a:rPr lang="en-IN"/>
            <a:t>Train Test Split </a:t>
          </a:r>
        </a:p>
      </dgm:t>
    </dgm:pt>
    <dgm:pt modelId="{7BFB02F7-BD04-458B-AE6D-BE9167F7A0CA}" type="parTrans" cxnId="{CBBF0190-4888-484D-AAB3-1A6CBBA5278A}">
      <dgm:prSet/>
      <dgm:spPr/>
      <dgm:t>
        <a:bodyPr/>
        <a:lstStyle/>
        <a:p>
          <a:endParaRPr lang="en-IN"/>
        </a:p>
      </dgm:t>
    </dgm:pt>
    <dgm:pt modelId="{5E65B4DC-59D0-4D41-9AB4-63EA4A9083F0}" type="sibTrans" cxnId="{CBBF0190-4888-484D-AAB3-1A6CBBA5278A}">
      <dgm:prSet/>
      <dgm:spPr/>
      <dgm:t>
        <a:bodyPr/>
        <a:lstStyle/>
        <a:p>
          <a:pPr>
            <a:lnSpc>
              <a:spcPct val="100000"/>
            </a:lnSpc>
          </a:pPr>
          <a:endParaRPr lang="en-IN"/>
        </a:p>
      </dgm:t>
    </dgm:pt>
    <dgm:pt modelId="{58CC19E8-F581-42D2-BD49-A0CD22F7844E}">
      <dgm:prSet phldrT="[Text]"/>
      <dgm:spPr/>
      <dgm:t>
        <a:bodyPr/>
        <a:lstStyle/>
        <a:p>
          <a:pPr>
            <a:lnSpc>
              <a:spcPct val="100000"/>
            </a:lnSpc>
          </a:pPr>
          <a:r>
            <a:rPr lang="en-IN"/>
            <a:t>Visualize data</a:t>
          </a:r>
        </a:p>
      </dgm:t>
    </dgm:pt>
    <dgm:pt modelId="{DB575252-58C2-456E-B80F-AC927068AB5E}" type="parTrans" cxnId="{56F12E3F-A906-45C0-891C-72C213F2348E}">
      <dgm:prSet/>
      <dgm:spPr/>
      <dgm:t>
        <a:bodyPr/>
        <a:lstStyle/>
        <a:p>
          <a:endParaRPr lang="en-IN"/>
        </a:p>
      </dgm:t>
    </dgm:pt>
    <dgm:pt modelId="{8124A5C5-C455-424B-A716-7BFF2C59538D}" type="sibTrans" cxnId="{56F12E3F-A906-45C0-891C-72C213F2348E}">
      <dgm:prSet/>
      <dgm:spPr/>
      <dgm:t>
        <a:bodyPr/>
        <a:lstStyle/>
        <a:p>
          <a:pPr>
            <a:lnSpc>
              <a:spcPct val="100000"/>
            </a:lnSpc>
          </a:pPr>
          <a:endParaRPr lang="en-IN"/>
        </a:p>
      </dgm:t>
    </dgm:pt>
    <dgm:pt modelId="{591B9ADB-009B-4967-9FED-2D18E89E3457}">
      <dgm:prSet phldrT="[Text]"/>
      <dgm:spPr/>
      <dgm:t>
        <a:bodyPr/>
        <a:lstStyle/>
        <a:p>
          <a:pPr>
            <a:lnSpc>
              <a:spcPct val="100000"/>
            </a:lnSpc>
          </a:pPr>
          <a:r>
            <a:rPr lang="en-IN"/>
            <a:t>Train CNN with pre-trained layers frozen</a:t>
          </a:r>
        </a:p>
      </dgm:t>
    </dgm:pt>
    <dgm:pt modelId="{B5793B9C-D407-42E8-B692-F8169BCF67B4}" type="parTrans" cxnId="{955FE347-D2C4-4303-92D2-A22E9E4E547B}">
      <dgm:prSet/>
      <dgm:spPr/>
      <dgm:t>
        <a:bodyPr/>
        <a:lstStyle/>
        <a:p>
          <a:endParaRPr lang="en-IN"/>
        </a:p>
      </dgm:t>
    </dgm:pt>
    <dgm:pt modelId="{94CED212-8B01-4E53-91BA-9F2E3D8327C5}" type="sibTrans" cxnId="{955FE347-D2C4-4303-92D2-A22E9E4E547B}">
      <dgm:prSet/>
      <dgm:spPr/>
      <dgm:t>
        <a:bodyPr/>
        <a:lstStyle/>
        <a:p>
          <a:pPr>
            <a:lnSpc>
              <a:spcPct val="100000"/>
            </a:lnSpc>
          </a:pPr>
          <a:endParaRPr lang="en-IN"/>
        </a:p>
      </dgm:t>
    </dgm:pt>
    <dgm:pt modelId="{67DFF104-8A06-4DC7-9350-19BF44F72A52}">
      <dgm:prSet phldrT="[Text]"/>
      <dgm:spPr/>
      <dgm:t>
        <a:bodyPr/>
        <a:lstStyle/>
        <a:p>
          <a:pPr>
            <a:lnSpc>
              <a:spcPct val="100000"/>
            </a:lnSpc>
          </a:pPr>
          <a:r>
            <a:rPr lang="en-IN"/>
            <a:t>Fine-tune and validate.</a:t>
          </a:r>
        </a:p>
      </dgm:t>
    </dgm:pt>
    <dgm:pt modelId="{BA92901D-D9B0-4DD2-B15A-3485782A80C0}" type="parTrans" cxnId="{534FB65B-66C4-4E08-8DD1-169960E9DE69}">
      <dgm:prSet/>
      <dgm:spPr/>
      <dgm:t>
        <a:bodyPr/>
        <a:lstStyle/>
        <a:p>
          <a:endParaRPr lang="en-IN"/>
        </a:p>
      </dgm:t>
    </dgm:pt>
    <dgm:pt modelId="{ABA288FE-A8C9-4A60-8BB6-7DC504B59E53}" type="sibTrans" cxnId="{534FB65B-66C4-4E08-8DD1-169960E9DE69}">
      <dgm:prSet/>
      <dgm:spPr/>
      <dgm:t>
        <a:bodyPr/>
        <a:lstStyle/>
        <a:p>
          <a:pPr>
            <a:lnSpc>
              <a:spcPct val="100000"/>
            </a:lnSpc>
          </a:pPr>
          <a:endParaRPr lang="en-IN"/>
        </a:p>
      </dgm:t>
    </dgm:pt>
    <dgm:pt modelId="{47B549A0-0199-4F06-98FD-D8818A7730C1}">
      <dgm:prSet phldrT="[Text]"/>
      <dgm:spPr/>
      <dgm:t>
        <a:bodyPr/>
        <a:lstStyle/>
        <a:p>
          <a:pPr>
            <a:lnSpc>
              <a:spcPct val="100000"/>
            </a:lnSpc>
          </a:pPr>
          <a:r>
            <a:rPr lang="en-IN"/>
            <a:t>Evaluate using metrics and confusion matrix.</a:t>
          </a:r>
        </a:p>
      </dgm:t>
    </dgm:pt>
    <dgm:pt modelId="{A8B865DC-8E62-414B-97EF-201A6A468D3C}" type="parTrans" cxnId="{DCE75FCC-BC32-42E9-905C-5A7AA0D0390A}">
      <dgm:prSet/>
      <dgm:spPr/>
      <dgm:t>
        <a:bodyPr/>
        <a:lstStyle/>
        <a:p>
          <a:endParaRPr lang="en-IN"/>
        </a:p>
      </dgm:t>
    </dgm:pt>
    <dgm:pt modelId="{DA96A5FB-77C0-48DF-A543-C444493815A6}" type="sibTrans" cxnId="{DCE75FCC-BC32-42E9-905C-5A7AA0D0390A}">
      <dgm:prSet/>
      <dgm:spPr/>
      <dgm:t>
        <a:bodyPr/>
        <a:lstStyle/>
        <a:p>
          <a:pPr>
            <a:lnSpc>
              <a:spcPct val="100000"/>
            </a:lnSpc>
          </a:pPr>
          <a:endParaRPr lang="en-IN"/>
        </a:p>
      </dgm:t>
    </dgm:pt>
    <dgm:pt modelId="{009232D1-6F9F-4AA2-AE86-399E427FD457}">
      <dgm:prSet phldrT="[Text]"/>
      <dgm:spPr/>
      <dgm:t>
        <a:bodyPr/>
        <a:lstStyle/>
        <a:p>
          <a:pPr>
            <a:lnSpc>
              <a:spcPct val="100000"/>
            </a:lnSpc>
          </a:pPr>
          <a:r>
            <a:rPr lang="en-IN"/>
            <a:t>End</a:t>
          </a:r>
        </a:p>
      </dgm:t>
    </dgm:pt>
    <dgm:pt modelId="{32947E0E-1B42-4AC1-A794-7FAD43C64C0E}" type="parTrans" cxnId="{4EA93251-14B9-48B4-934C-A696706C223C}">
      <dgm:prSet/>
      <dgm:spPr/>
      <dgm:t>
        <a:bodyPr/>
        <a:lstStyle/>
        <a:p>
          <a:endParaRPr lang="en-IN"/>
        </a:p>
      </dgm:t>
    </dgm:pt>
    <dgm:pt modelId="{A683F94E-32DF-4BE2-9469-C44AD4A70100}" type="sibTrans" cxnId="{4EA93251-14B9-48B4-934C-A696706C223C}">
      <dgm:prSet/>
      <dgm:spPr/>
      <dgm:t>
        <a:bodyPr/>
        <a:lstStyle/>
        <a:p>
          <a:endParaRPr lang="en-IN"/>
        </a:p>
      </dgm:t>
    </dgm:pt>
    <dgm:pt modelId="{26DBF8C1-5628-4E75-B832-1EDA577A8D21}" type="pres">
      <dgm:prSet presAssocID="{326EFDEA-8183-4821-A871-C65266C50645}" presName="root" presStyleCnt="0">
        <dgm:presLayoutVars>
          <dgm:dir/>
          <dgm:resizeHandles val="exact"/>
        </dgm:presLayoutVars>
      </dgm:prSet>
      <dgm:spPr/>
    </dgm:pt>
    <dgm:pt modelId="{9CCBF78B-A9A5-4D34-8D92-AC8744666C37}" type="pres">
      <dgm:prSet presAssocID="{326EFDEA-8183-4821-A871-C65266C50645}" presName="container" presStyleCnt="0">
        <dgm:presLayoutVars>
          <dgm:dir/>
          <dgm:resizeHandles val="exact"/>
        </dgm:presLayoutVars>
      </dgm:prSet>
      <dgm:spPr/>
    </dgm:pt>
    <dgm:pt modelId="{942AE795-EB6E-44B4-A663-2B23FF9A854B}" type="pres">
      <dgm:prSet presAssocID="{0499A8AD-160F-435C-A9D8-E59E8131798C}" presName="compNode" presStyleCnt="0"/>
      <dgm:spPr/>
    </dgm:pt>
    <dgm:pt modelId="{0ADE0FC6-89E5-4AAA-AE94-8BAE8E640870}" type="pres">
      <dgm:prSet presAssocID="{0499A8AD-160F-435C-A9D8-E59E8131798C}" presName="iconBgRect" presStyleLbl="bgShp" presStyleIdx="0" presStyleCnt="8"/>
      <dgm:spPr/>
    </dgm:pt>
    <dgm:pt modelId="{63811FF3-2719-42C9-85DC-1BD307EA867B}" type="pres">
      <dgm:prSet presAssocID="{0499A8AD-160F-435C-A9D8-E59E8131798C}"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larPanels"/>
        </a:ext>
      </dgm:extLst>
    </dgm:pt>
    <dgm:pt modelId="{B63FFDA9-EF78-4F2D-961E-D8C130087BEE}" type="pres">
      <dgm:prSet presAssocID="{0499A8AD-160F-435C-A9D8-E59E8131798C}" presName="spaceRect" presStyleCnt="0"/>
      <dgm:spPr/>
    </dgm:pt>
    <dgm:pt modelId="{F354CE52-5659-4E67-BFD4-B4E1F78EE025}" type="pres">
      <dgm:prSet presAssocID="{0499A8AD-160F-435C-A9D8-E59E8131798C}" presName="textRect" presStyleLbl="revTx" presStyleIdx="0" presStyleCnt="8">
        <dgm:presLayoutVars>
          <dgm:chMax val="1"/>
          <dgm:chPref val="1"/>
        </dgm:presLayoutVars>
      </dgm:prSet>
      <dgm:spPr/>
    </dgm:pt>
    <dgm:pt modelId="{01E056E5-48CD-4D7D-A077-66DB42C74C66}" type="pres">
      <dgm:prSet presAssocID="{909C4032-D03F-4DC1-B3D8-FD233215AE7E}" presName="sibTrans" presStyleLbl="sibTrans2D1" presStyleIdx="0" presStyleCnt="0"/>
      <dgm:spPr/>
    </dgm:pt>
    <dgm:pt modelId="{5CF16AE2-EA04-4702-8B4A-8FDEA3C35A4D}" type="pres">
      <dgm:prSet presAssocID="{5FAE9E76-D65B-412D-8EC6-333FC97448D0}" presName="compNode" presStyleCnt="0"/>
      <dgm:spPr/>
    </dgm:pt>
    <dgm:pt modelId="{02B8B875-6ED5-4F7A-93BB-972C0A5045DD}" type="pres">
      <dgm:prSet presAssocID="{5FAE9E76-D65B-412D-8EC6-333FC97448D0}" presName="iconBgRect" presStyleLbl="bgShp" presStyleIdx="1" presStyleCnt="8"/>
      <dgm:spPr/>
    </dgm:pt>
    <dgm:pt modelId="{612E7E0E-D62D-4EF0-B574-269FDAC6F815}" type="pres">
      <dgm:prSet presAssocID="{5FAE9E76-D65B-412D-8EC6-333FC97448D0}"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C87C1EF5-AD68-4506-B238-9C79CFF61D67}" type="pres">
      <dgm:prSet presAssocID="{5FAE9E76-D65B-412D-8EC6-333FC97448D0}" presName="spaceRect" presStyleCnt="0"/>
      <dgm:spPr/>
    </dgm:pt>
    <dgm:pt modelId="{4AB4B80C-525A-42F8-A0D9-3A8AC1B66CD7}" type="pres">
      <dgm:prSet presAssocID="{5FAE9E76-D65B-412D-8EC6-333FC97448D0}" presName="textRect" presStyleLbl="revTx" presStyleIdx="1" presStyleCnt="8">
        <dgm:presLayoutVars>
          <dgm:chMax val="1"/>
          <dgm:chPref val="1"/>
        </dgm:presLayoutVars>
      </dgm:prSet>
      <dgm:spPr/>
    </dgm:pt>
    <dgm:pt modelId="{7E76CBAC-FA29-45A0-84B3-459178E765B8}" type="pres">
      <dgm:prSet presAssocID="{5B5EF6F8-6208-45DE-9E1C-3BD6B393F46E}" presName="sibTrans" presStyleLbl="sibTrans2D1" presStyleIdx="0" presStyleCnt="0"/>
      <dgm:spPr/>
    </dgm:pt>
    <dgm:pt modelId="{88ACC5C0-C8FA-4BAE-9D59-8149DCA045D0}" type="pres">
      <dgm:prSet presAssocID="{2861E812-EA34-498A-B885-0C1D49E4639E}" presName="compNode" presStyleCnt="0"/>
      <dgm:spPr/>
    </dgm:pt>
    <dgm:pt modelId="{4E42255B-1E60-4F8A-8669-89209C3ED14A}" type="pres">
      <dgm:prSet presAssocID="{2861E812-EA34-498A-B885-0C1D49E4639E}" presName="iconBgRect" presStyleLbl="bgShp" presStyleIdx="2" presStyleCnt="8"/>
      <dgm:spPr/>
    </dgm:pt>
    <dgm:pt modelId="{31CA41DD-B200-405A-9004-854DF9510A7D}" type="pres">
      <dgm:prSet presAssocID="{2861E812-EA34-498A-B885-0C1D49E4639E}"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DF339607-FB2B-4144-A6E1-741B4E235FEF}" type="pres">
      <dgm:prSet presAssocID="{2861E812-EA34-498A-B885-0C1D49E4639E}" presName="spaceRect" presStyleCnt="0"/>
      <dgm:spPr/>
    </dgm:pt>
    <dgm:pt modelId="{4A98E46B-F51A-4890-BBF0-C9AD82A11DCF}" type="pres">
      <dgm:prSet presAssocID="{2861E812-EA34-498A-B885-0C1D49E4639E}" presName="textRect" presStyleLbl="revTx" presStyleIdx="2" presStyleCnt="8">
        <dgm:presLayoutVars>
          <dgm:chMax val="1"/>
          <dgm:chPref val="1"/>
        </dgm:presLayoutVars>
      </dgm:prSet>
      <dgm:spPr/>
    </dgm:pt>
    <dgm:pt modelId="{68076497-47C4-43F0-8540-66F392BA9AD7}" type="pres">
      <dgm:prSet presAssocID="{5E65B4DC-59D0-4D41-9AB4-63EA4A9083F0}" presName="sibTrans" presStyleLbl="sibTrans2D1" presStyleIdx="0" presStyleCnt="0"/>
      <dgm:spPr/>
    </dgm:pt>
    <dgm:pt modelId="{D29D29A5-F80F-432C-A1D0-A63431842F63}" type="pres">
      <dgm:prSet presAssocID="{58CC19E8-F581-42D2-BD49-A0CD22F7844E}" presName="compNode" presStyleCnt="0"/>
      <dgm:spPr/>
    </dgm:pt>
    <dgm:pt modelId="{003CB26D-10CA-4071-9295-07CE30387E67}" type="pres">
      <dgm:prSet presAssocID="{58CC19E8-F581-42D2-BD49-A0CD22F7844E}" presName="iconBgRect" presStyleLbl="bgShp" presStyleIdx="3" presStyleCnt="8"/>
      <dgm:spPr/>
    </dgm:pt>
    <dgm:pt modelId="{24AD4600-7FC1-468C-B37F-469D05C6F2D5}" type="pres">
      <dgm:prSet presAssocID="{58CC19E8-F581-42D2-BD49-A0CD22F7844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B8DA6DE-4E06-46EA-AAE5-AFB96B1216D0}" type="pres">
      <dgm:prSet presAssocID="{58CC19E8-F581-42D2-BD49-A0CD22F7844E}" presName="spaceRect" presStyleCnt="0"/>
      <dgm:spPr/>
    </dgm:pt>
    <dgm:pt modelId="{3340A53C-A2AE-4CAB-9168-32B1E6C3AC1C}" type="pres">
      <dgm:prSet presAssocID="{58CC19E8-F581-42D2-BD49-A0CD22F7844E}" presName="textRect" presStyleLbl="revTx" presStyleIdx="3" presStyleCnt="8">
        <dgm:presLayoutVars>
          <dgm:chMax val="1"/>
          <dgm:chPref val="1"/>
        </dgm:presLayoutVars>
      </dgm:prSet>
      <dgm:spPr/>
    </dgm:pt>
    <dgm:pt modelId="{B8689063-9757-40C3-B09A-FBD9B10E22A3}" type="pres">
      <dgm:prSet presAssocID="{8124A5C5-C455-424B-A716-7BFF2C59538D}" presName="sibTrans" presStyleLbl="sibTrans2D1" presStyleIdx="0" presStyleCnt="0"/>
      <dgm:spPr/>
    </dgm:pt>
    <dgm:pt modelId="{FADC16D1-EFB3-4007-BD7E-285281937FC7}" type="pres">
      <dgm:prSet presAssocID="{591B9ADB-009B-4967-9FED-2D18E89E3457}" presName="compNode" presStyleCnt="0"/>
      <dgm:spPr/>
    </dgm:pt>
    <dgm:pt modelId="{29641446-044D-4013-9EED-9787D30910DA}" type="pres">
      <dgm:prSet presAssocID="{591B9ADB-009B-4967-9FED-2D18E89E3457}" presName="iconBgRect" presStyleLbl="bgShp" presStyleIdx="4" presStyleCnt="8"/>
      <dgm:spPr/>
    </dgm:pt>
    <dgm:pt modelId="{F21D9557-1920-48F8-B01A-9AD672D28E49}" type="pres">
      <dgm:prSet presAssocID="{591B9ADB-009B-4967-9FED-2D18E89E3457}"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reetcar"/>
        </a:ext>
      </dgm:extLst>
    </dgm:pt>
    <dgm:pt modelId="{CBF66FA1-CE6A-428A-A128-72239C2B516E}" type="pres">
      <dgm:prSet presAssocID="{591B9ADB-009B-4967-9FED-2D18E89E3457}" presName="spaceRect" presStyleCnt="0"/>
      <dgm:spPr/>
    </dgm:pt>
    <dgm:pt modelId="{D550D7A7-01BE-498F-971D-BB0C3961491F}" type="pres">
      <dgm:prSet presAssocID="{591B9ADB-009B-4967-9FED-2D18E89E3457}" presName="textRect" presStyleLbl="revTx" presStyleIdx="4" presStyleCnt="8">
        <dgm:presLayoutVars>
          <dgm:chMax val="1"/>
          <dgm:chPref val="1"/>
        </dgm:presLayoutVars>
      </dgm:prSet>
      <dgm:spPr/>
    </dgm:pt>
    <dgm:pt modelId="{3E57CA21-8C92-45DF-B5E6-42B5006EB938}" type="pres">
      <dgm:prSet presAssocID="{94CED212-8B01-4E53-91BA-9F2E3D8327C5}" presName="sibTrans" presStyleLbl="sibTrans2D1" presStyleIdx="0" presStyleCnt="0"/>
      <dgm:spPr/>
    </dgm:pt>
    <dgm:pt modelId="{9F7167B7-9E56-4924-A570-A3E422BB71EF}" type="pres">
      <dgm:prSet presAssocID="{67DFF104-8A06-4DC7-9350-19BF44F72A52}" presName="compNode" presStyleCnt="0"/>
      <dgm:spPr/>
    </dgm:pt>
    <dgm:pt modelId="{5E8204C5-3541-4C58-85A5-52B87A1A40AE}" type="pres">
      <dgm:prSet presAssocID="{67DFF104-8A06-4DC7-9350-19BF44F72A52}" presName="iconBgRect" presStyleLbl="bgShp" presStyleIdx="5" presStyleCnt="8"/>
      <dgm:spPr/>
    </dgm:pt>
    <dgm:pt modelId="{073184A9-91D8-46AF-90EB-7BD13B63E270}" type="pres">
      <dgm:prSet presAssocID="{67DFF104-8A06-4DC7-9350-19BF44F72A52}"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eaf"/>
        </a:ext>
      </dgm:extLst>
    </dgm:pt>
    <dgm:pt modelId="{E0259127-2125-40AF-AFD1-C769CF2FF1A1}" type="pres">
      <dgm:prSet presAssocID="{67DFF104-8A06-4DC7-9350-19BF44F72A52}" presName="spaceRect" presStyleCnt="0"/>
      <dgm:spPr/>
    </dgm:pt>
    <dgm:pt modelId="{1D31D803-B58D-46C9-97A4-446FD60E3E2A}" type="pres">
      <dgm:prSet presAssocID="{67DFF104-8A06-4DC7-9350-19BF44F72A52}" presName="textRect" presStyleLbl="revTx" presStyleIdx="5" presStyleCnt="8">
        <dgm:presLayoutVars>
          <dgm:chMax val="1"/>
          <dgm:chPref val="1"/>
        </dgm:presLayoutVars>
      </dgm:prSet>
      <dgm:spPr/>
    </dgm:pt>
    <dgm:pt modelId="{8E28ADA4-8026-4A44-B397-F2E980F4F6D7}" type="pres">
      <dgm:prSet presAssocID="{ABA288FE-A8C9-4A60-8BB6-7DC504B59E53}" presName="sibTrans" presStyleLbl="sibTrans2D1" presStyleIdx="0" presStyleCnt="0"/>
      <dgm:spPr/>
    </dgm:pt>
    <dgm:pt modelId="{41D106FD-5255-4B64-810B-EA3C0301EC71}" type="pres">
      <dgm:prSet presAssocID="{47B549A0-0199-4F06-98FD-D8818A7730C1}" presName="compNode" presStyleCnt="0"/>
      <dgm:spPr/>
    </dgm:pt>
    <dgm:pt modelId="{C22AD259-D6A8-4230-9F89-555213775D6B}" type="pres">
      <dgm:prSet presAssocID="{47B549A0-0199-4F06-98FD-D8818A7730C1}" presName="iconBgRect" presStyleLbl="bgShp" presStyleIdx="6" presStyleCnt="8"/>
      <dgm:spPr/>
    </dgm:pt>
    <dgm:pt modelId="{63023379-36B0-4E28-AFAA-6B9B9BD2C181}" type="pres">
      <dgm:prSet presAssocID="{47B549A0-0199-4F06-98FD-D8818A7730C1}"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atistics"/>
        </a:ext>
      </dgm:extLst>
    </dgm:pt>
    <dgm:pt modelId="{18F77312-C8DD-448E-9BEC-512C952D2275}" type="pres">
      <dgm:prSet presAssocID="{47B549A0-0199-4F06-98FD-D8818A7730C1}" presName="spaceRect" presStyleCnt="0"/>
      <dgm:spPr/>
    </dgm:pt>
    <dgm:pt modelId="{6E1E4880-640C-4780-B064-8D90522BE36B}" type="pres">
      <dgm:prSet presAssocID="{47B549A0-0199-4F06-98FD-D8818A7730C1}" presName="textRect" presStyleLbl="revTx" presStyleIdx="6" presStyleCnt="8">
        <dgm:presLayoutVars>
          <dgm:chMax val="1"/>
          <dgm:chPref val="1"/>
        </dgm:presLayoutVars>
      </dgm:prSet>
      <dgm:spPr/>
    </dgm:pt>
    <dgm:pt modelId="{699419D9-4E51-4D99-9582-87C1805D684A}" type="pres">
      <dgm:prSet presAssocID="{DA96A5FB-77C0-48DF-A543-C444493815A6}" presName="sibTrans" presStyleLbl="sibTrans2D1" presStyleIdx="0" presStyleCnt="0"/>
      <dgm:spPr/>
    </dgm:pt>
    <dgm:pt modelId="{D955B385-C728-4950-8615-3B15EB1E9941}" type="pres">
      <dgm:prSet presAssocID="{009232D1-6F9F-4AA2-AE86-399E427FD457}" presName="compNode" presStyleCnt="0"/>
      <dgm:spPr/>
    </dgm:pt>
    <dgm:pt modelId="{F7C88A97-2526-4DC6-B370-8CE7ED164CB7}" type="pres">
      <dgm:prSet presAssocID="{009232D1-6F9F-4AA2-AE86-399E427FD457}" presName="iconBgRect" presStyleLbl="bgShp" presStyleIdx="7" presStyleCnt="8"/>
      <dgm:spPr/>
    </dgm:pt>
    <dgm:pt modelId="{84D944FD-A1C1-47BC-B705-6931E2AE7343}" type="pres">
      <dgm:prSet presAssocID="{009232D1-6F9F-4AA2-AE86-399E427FD45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top"/>
        </a:ext>
      </dgm:extLst>
    </dgm:pt>
    <dgm:pt modelId="{77FEA827-20EC-4128-BFBD-F2066BFF145C}" type="pres">
      <dgm:prSet presAssocID="{009232D1-6F9F-4AA2-AE86-399E427FD457}" presName="spaceRect" presStyleCnt="0"/>
      <dgm:spPr/>
    </dgm:pt>
    <dgm:pt modelId="{7B8628D2-18A4-4C01-A2AD-C41FDBD6BBB5}" type="pres">
      <dgm:prSet presAssocID="{009232D1-6F9F-4AA2-AE86-399E427FD457}" presName="textRect" presStyleLbl="revTx" presStyleIdx="7" presStyleCnt="8">
        <dgm:presLayoutVars>
          <dgm:chMax val="1"/>
          <dgm:chPref val="1"/>
        </dgm:presLayoutVars>
      </dgm:prSet>
      <dgm:spPr/>
    </dgm:pt>
  </dgm:ptLst>
  <dgm:cxnLst>
    <dgm:cxn modelId="{A3DDD41B-42CA-4E22-AC1E-8ECB02A5DC6F}" type="presOf" srcId="{94CED212-8B01-4E53-91BA-9F2E3D8327C5}" destId="{3E57CA21-8C92-45DF-B5E6-42B5006EB938}" srcOrd="0" destOrd="0" presId="urn:microsoft.com/office/officeart/2018/2/layout/IconCircleList"/>
    <dgm:cxn modelId="{97E6FD22-38AB-410A-8767-247F98ACD139}" type="presOf" srcId="{326EFDEA-8183-4821-A871-C65266C50645}" destId="{26DBF8C1-5628-4E75-B832-1EDA577A8D21}" srcOrd="0" destOrd="0" presId="urn:microsoft.com/office/officeart/2018/2/layout/IconCircleList"/>
    <dgm:cxn modelId="{80BA3526-F6FB-49C5-A3DB-D2BD16B86C3E}" type="presOf" srcId="{ABA288FE-A8C9-4A60-8BB6-7DC504B59E53}" destId="{8E28ADA4-8026-4A44-B397-F2E980F4F6D7}" srcOrd="0" destOrd="0" presId="urn:microsoft.com/office/officeart/2018/2/layout/IconCircleList"/>
    <dgm:cxn modelId="{CADC5A30-929D-46A7-8401-8D0494B61F7E}" type="presOf" srcId="{909C4032-D03F-4DC1-B3D8-FD233215AE7E}" destId="{01E056E5-48CD-4D7D-A077-66DB42C74C66}" srcOrd="0" destOrd="0" presId="urn:microsoft.com/office/officeart/2018/2/layout/IconCircleList"/>
    <dgm:cxn modelId="{30C74B3C-4D62-4597-AECD-B70703E320C8}" type="presOf" srcId="{58CC19E8-F581-42D2-BD49-A0CD22F7844E}" destId="{3340A53C-A2AE-4CAB-9168-32B1E6C3AC1C}" srcOrd="0" destOrd="0" presId="urn:microsoft.com/office/officeart/2018/2/layout/IconCircleList"/>
    <dgm:cxn modelId="{56F12E3F-A906-45C0-891C-72C213F2348E}" srcId="{326EFDEA-8183-4821-A871-C65266C50645}" destId="{58CC19E8-F581-42D2-BD49-A0CD22F7844E}" srcOrd="3" destOrd="0" parTransId="{DB575252-58C2-456E-B80F-AC927068AB5E}" sibTransId="{8124A5C5-C455-424B-A716-7BFF2C59538D}"/>
    <dgm:cxn modelId="{955FE347-D2C4-4303-92D2-A22E9E4E547B}" srcId="{326EFDEA-8183-4821-A871-C65266C50645}" destId="{591B9ADB-009B-4967-9FED-2D18E89E3457}" srcOrd="4" destOrd="0" parTransId="{B5793B9C-D407-42E8-B692-F8169BCF67B4}" sibTransId="{94CED212-8B01-4E53-91BA-9F2E3D8327C5}"/>
    <dgm:cxn modelId="{4EC4B74D-44D8-4AD0-857E-8AEC72B899A9}" type="presOf" srcId="{009232D1-6F9F-4AA2-AE86-399E427FD457}" destId="{7B8628D2-18A4-4C01-A2AD-C41FDBD6BBB5}" srcOrd="0" destOrd="0" presId="urn:microsoft.com/office/officeart/2018/2/layout/IconCircleList"/>
    <dgm:cxn modelId="{4EA93251-14B9-48B4-934C-A696706C223C}" srcId="{326EFDEA-8183-4821-A871-C65266C50645}" destId="{009232D1-6F9F-4AA2-AE86-399E427FD457}" srcOrd="7" destOrd="0" parTransId="{32947E0E-1B42-4AC1-A794-7FAD43C64C0E}" sibTransId="{A683F94E-32DF-4BE2-9469-C44AD4A70100}"/>
    <dgm:cxn modelId="{534FB65B-66C4-4E08-8DD1-169960E9DE69}" srcId="{326EFDEA-8183-4821-A871-C65266C50645}" destId="{67DFF104-8A06-4DC7-9350-19BF44F72A52}" srcOrd="5" destOrd="0" parTransId="{BA92901D-D9B0-4DD2-B15A-3485782A80C0}" sibTransId="{ABA288FE-A8C9-4A60-8BB6-7DC504B59E53}"/>
    <dgm:cxn modelId="{A3FCDB62-B322-4B0E-A409-05543EA2B4EE}" type="presOf" srcId="{591B9ADB-009B-4967-9FED-2D18E89E3457}" destId="{D550D7A7-01BE-498F-971D-BB0C3961491F}" srcOrd="0" destOrd="0" presId="urn:microsoft.com/office/officeart/2018/2/layout/IconCircleList"/>
    <dgm:cxn modelId="{97A83265-9D9E-4D54-8C15-651B40333299}" type="presOf" srcId="{0499A8AD-160F-435C-A9D8-E59E8131798C}" destId="{F354CE52-5659-4E67-BFD4-B4E1F78EE025}" srcOrd="0" destOrd="0" presId="urn:microsoft.com/office/officeart/2018/2/layout/IconCircleList"/>
    <dgm:cxn modelId="{FB9A9566-A922-4C3A-9C27-ED96F726F3A6}" type="presOf" srcId="{47B549A0-0199-4F06-98FD-D8818A7730C1}" destId="{6E1E4880-640C-4780-B064-8D90522BE36B}" srcOrd="0" destOrd="0" presId="urn:microsoft.com/office/officeart/2018/2/layout/IconCircleList"/>
    <dgm:cxn modelId="{236B3D82-95DE-499B-82D7-19BC2251E50E}" srcId="{326EFDEA-8183-4821-A871-C65266C50645}" destId="{5FAE9E76-D65B-412D-8EC6-333FC97448D0}" srcOrd="1" destOrd="0" parTransId="{DB09C3E6-1BB3-4816-B67E-75E62275AE09}" sibTransId="{5B5EF6F8-6208-45DE-9E1C-3BD6B393F46E}"/>
    <dgm:cxn modelId="{CBBF0190-4888-484D-AAB3-1A6CBBA5278A}" srcId="{326EFDEA-8183-4821-A871-C65266C50645}" destId="{2861E812-EA34-498A-B885-0C1D49E4639E}" srcOrd="2" destOrd="0" parTransId="{7BFB02F7-BD04-458B-AE6D-BE9167F7A0CA}" sibTransId="{5E65B4DC-59D0-4D41-9AB4-63EA4A9083F0}"/>
    <dgm:cxn modelId="{B7384799-3EC6-46FA-A921-806A14EC2ED3}" type="presOf" srcId="{2861E812-EA34-498A-B885-0C1D49E4639E}" destId="{4A98E46B-F51A-4890-BBF0-C9AD82A11DCF}" srcOrd="0" destOrd="0" presId="urn:microsoft.com/office/officeart/2018/2/layout/IconCircleList"/>
    <dgm:cxn modelId="{793084A5-C7E1-4D15-98B5-831E9D2213E8}" type="presOf" srcId="{5B5EF6F8-6208-45DE-9E1C-3BD6B393F46E}" destId="{7E76CBAC-FA29-45A0-84B3-459178E765B8}" srcOrd="0" destOrd="0" presId="urn:microsoft.com/office/officeart/2018/2/layout/IconCircleList"/>
    <dgm:cxn modelId="{8E9805B6-461B-4F90-AE7A-154255AEEDA2}" type="presOf" srcId="{DA96A5FB-77C0-48DF-A543-C444493815A6}" destId="{699419D9-4E51-4D99-9582-87C1805D684A}" srcOrd="0" destOrd="0" presId="urn:microsoft.com/office/officeart/2018/2/layout/IconCircleList"/>
    <dgm:cxn modelId="{C49948BA-E525-42D0-AE74-B5565E6051CB}" type="presOf" srcId="{8124A5C5-C455-424B-A716-7BFF2C59538D}" destId="{B8689063-9757-40C3-B09A-FBD9B10E22A3}" srcOrd="0" destOrd="0" presId="urn:microsoft.com/office/officeart/2018/2/layout/IconCircleList"/>
    <dgm:cxn modelId="{E10B1EC8-DBC5-4547-9573-F40BE3AC5C4C}" type="presOf" srcId="{5E65B4DC-59D0-4D41-9AB4-63EA4A9083F0}" destId="{68076497-47C4-43F0-8540-66F392BA9AD7}" srcOrd="0" destOrd="0" presId="urn:microsoft.com/office/officeart/2018/2/layout/IconCircleList"/>
    <dgm:cxn modelId="{DCE75FCC-BC32-42E9-905C-5A7AA0D0390A}" srcId="{326EFDEA-8183-4821-A871-C65266C50645}" destId="{47B549A0-0199-4F06-98FD-D8818A7730C1}" srcOrd="6" destOrd="0" parTransId="{A8B865DC-8E62-414B-97EF-201A6A468D3C}" sibTransId="{DA96A5FB-77C0-48DF-A543-C444493815A6}"/>
    <dgm:cxn modelId="{C99CEBD5-9F4D-40BA-BF8E-F44A9D577730}" type="presOf" srcId="{5FAE9E76-D65B-412D-8EC6-333FC97448D0}" destId="{4AB4B80C-525A-42F8-A0D9-3A8AC1B66CD7}" srcOrd="0" destOrd="0" presId="urn:microsoft.com/office/officeart/2018/2/layout/IconCircleList"/>
    <dgm:cxn modelId="{3332B9F2-0FD5-427A-A250-EF8C735DCB52}" srcId="{326EFDEA-8183-4821-A871-C65266C50645}" destId="{0499A8AD-160F-435C-A9D8-E59E8131798C}" srcOrd="0" destOrd="0" parTransId="{FC626B25-7F94-4DAE-8B35-E82D2A7ED275}" sibTransId="{909C4032-D03F-4DC1-B3D8-FD233215AE7E}"/>
    <dgm:cxn modelId="{03F354F3-B278-4B31-9F4E-612550C1ABAD}" type="presOf" srcId="{67DFF104-8A06-4DC7-9350-19BF44F72A52}" destId="{1D31D803-B58D-46C9-97A4-446FD60E3E2A}" srcOrd="0" destOrd="0" presId="urn:microsoft.com/office/officeart/2018/2/layout/IconCircleList"/>
    <dgm:cxn modelId="{B4BFE9A7-D6EF-41BB-B9CE-6E55DDE40313}" type="presParOf" srcId="{26DBF8C1-5628-4E75-B832-1EDA577A8D21}" destId="{9CCBF78B-A9A5-4D34-8D92-AC8744666C37}" srcOrd="0" destOrd="0" presId="urn:microsoft.com/office/officeart/2018/2/layout/IconCircleList"/>
    <dgm:cxn modelId="{6EBA4B70-4E84-4FF5-BC1B-D140BA70172B}" type="presParOf" srcId="{9CCBF78B-A9A5-4D34-8D92-AC8744666C37}" destId="{942AE795-EB6E-44B4-A663-2B23FF9A854B}" srcOrd="0" destOrd="0" presId="urn:microsoft.com/office/officeart/2018/2/layout/IconCircleList"/>
    <dgm:cxn modelId="{3E179F42-BADA-4571-9EE7-803F5D3F7F04}" type="presParOf" srcId="{942AE795-EB6E-44B4-A663-2B23FF9A854B}" destId="{0ADE0FC6-89E5-4AAA-AE94-8BAE8E640870}" srcOrd="0" destOrd="0" presId="urn:microsoft.com/office/officeart/2018/2/layout/IconCircleList"/>
    <dgm:cxn modelId="{C25131D7-E7D7-43A4-8E59-054B4302B8FB}" type="presParOf" srcId="{942AE795-EB6E-44B4-A663-2B23FF9A854B}" destId="{63811FF3-2719-42C9-85DC-1BD307EA867B}" srcOrd="1" destOrd="0" presId="urn:microsoft.com/office/officeart/2018/2/layout/IconCircleList"/>
    <dgm:cxn modelId="{6B008E75-B0C2-4EE0-A774-4DB7328FABF5}" type="presParOf" srcId="{942AE795-EB6E-44B4-A663-2B23FF9A854B}" destId="{B63FFDA9-EF78-4F2D-961E-D8C130087BEE}" srcOrd="2" destOrd="0" presId="urn:microsoft.com/office/officeart/2018/2/layout/IconCircleList"/>
    <dgm:cxn modelId="{AD33D629-F3BA-4D75-AB9E-316DFAE88966}" type="presParOf" srcId="{942AE795-EB6E-44B4-A663-2B23FF9A854B}" destId="{F354CE52-5659-4E67-BFD4-B4E1F78EE025}" srcOrd="3" destOrd="0" presId="urn:microsoft.com/office/officeart/2018/2/layout/IconCircleList"/>
    <dgm:cxn modelId="{CFBB8B9B-CE76-468B-982D-EFBBC75FC54D}" type="presParOf" srcId="{9CCBF78B-A9A5-4D34-8D92-AC8744666C37}" destId="{01E056E5-48CD-4D7D-A077-66DB42C74C66}" srcOrd="1" destOrd="0" presId="urn:microsoft.com/office/officeart/2018/2/layout/IconCircleList"/>
    <dgm:cxn modelId="{785CE060-224E-46A6-9F29-A6EB477B0EBF}" type="presParOf" srcId="{9CCBF78B-A9A5-4D34-8D92-AC8744666C37}" destId="{5CF16AE2-EA04-4702-8B4A-8FDEA3C35A4D}" srcOrd="2" destOrd="0" presId="urn:microsoft.com/office/officeart/2018/2/layout/IconCircleList"/>
    <dgm:cxn modelId="{845CEC5C-7203-46F6-A1D8-C5D6799695E0}" type="presParOf" srcId="{5CF16AE2-EA04-4702-8B4A-8FDEA3C35A4D}" destId="{02B8B875-6ED5-4F7A-93BB-972C0A5045DD}" srcOrd="0" destOrd="0" presId="urn:microsoft.com/office/officeart/2018/2/layout/IconCircleList"/>
    <dgm:cxn modelId="{A1A2730B-9224-40AC-A411-29F52DDB21D6}" type="presParOf" srcId="{5CF16AE2-EA04-4702-8B4A-8FDEA3C35A4D}" destId="{612E7E0E-D62D-4EF0-B574-269FDAC6F815}" srcOrd="1" destOrd="0" presId="urn:microsoft.com/office/officeart/2018/2/layout/IconCircleList"/>
    <dgm:cxn modelId="{BDFAB6A2-1476-4F6F-9C9E-15C7361A3528}" type="presParOf" srcId="{5CF16AE2-EA04-4702-8B4A-8FDEA3C35A4D}" destId="{C87C1EF5-AD68-4506-B238-9C79CFF61D67}" srcOrd="2" destOrd="0" presId="urn:microsoft.com/office/officeart/2018/2/layout/IconCircleList"/>
    <dgm:cxn modelId="{351425D8-1763-4990-929D-3B895C5767A6}" type="presParOf" srcId="{5CF16AE2-EA04-4702-8B4A-8FDEA3C35A4D}" destId="{4AB4B80C-525A-42F8-A0D9-3A8AC1B66CD7}" srcOrd="3" destOrd="0" presId="urn:microsoft.com/office/officeart/2018/2/layout/IconCircleList"/>
    <dgm:cxn modelId="{0D0BE265-072E-4E58-BD64-FC5E960C1840}" type="presParOf" srcId="{9CCBF78B-A9A5-4D34-8D92-AC8744666C37}" destId="{7E76CBAC-FA29-45A0-84B3-459178E765B8}" srcOrd="3" destOrd="0" presId="urn:microsoft.com/office/officeart/2018/2/layout/IconCircleList"/>
    <dgm:cxn modelId="{08A0D82C-2916-4D8D-B9B7-AEC36D255842}" type="presParOf" srcId="{9CCBF78B-A9A5-4D34-8D92-AC8744666C37}" destId="{88ACC5C0-C8FA-4BAE-9D59-8149DCA045D0}" srcOrd="4" destOrd="0" presId="urn:microsoft.com/office/officeart/2018/2/layout/IconCircleList"/>
    <dgm:cxn modelId="{71C233F1-89D6-42CA-BBE2-AC98F8AB942D}" type="presParOf" srcId="{88ACC5C0-C8FA-4BAE-9D59-8149DCA045D0}" destId="{4E42255B-1E60-4F8A-8669-89209C3ED14A}" srcOrd="0" destOrd="0" presId="urn:microsoft.com/office/officeart/2018/2/layout/IconCircleList"/>
    <dgm:cxn modelId="{E7676A7B-C154-49D9-8B7D-8825DA3E2064}" type="presParOf" srcId="{88ACC5C0-C8FA-4BAE-9D59-8149DCA045D0}" destId="{31CA41DD-B200-405A-9004-854DF9510A7D}" srcOrd="1" destOrd="0" presId="urn:microsoft.com/office/officeart/2018/2/layout/IconCircleList"/>
    <dgm:cxn modelId="{8AB2532B-55D6-4930-AFFA-A60AEEF9CAEC}" type="presParOf" srcId="{88ACC5C0-C8FA-4BAE-9D59-8149DCA045D0}" destId="{DF339607-FB2B-4144-A6E1-741B4E235FEF}" srcOrd="2" destOrd="0" presId="urn:microsoft.com/office/officeart/2018/2/layout/IconCircleList"/>
    <dgm:cxn modelId="{FCFCBF82-146D-4B1B-8270-92F1137BE725}" type="presParOf" srcId="{88ACC5C0-C8FA-4BAE-9D59-8149DCA045D0}" destId="{4A98E46B-F51A-4890-BBF0-C9AD82A11DCF}" srcOrd="3" destOrd="0" presId="urn:microsoft.com/office/officeart/2018/2/layout/IconCircleList"/>
    <dgm:cxn modelId="{54FD8F82-314B-447A-9ED3-62E7C1941EB0}" type="presParOf" srcId="{9CCBF78B-A9A5-4D34-8D92-AC8744666C37}" destId="{68076497-47C4-43F0-8540-66F392BA9AD7}" srcOrd="5" destOrd="0" presId="urn:microsoft.com/office/officeart/2018/2/layout/IconCircleList"/>
    <dgm:cxn modelId="{EAFBA187-2446-47EA-882E-B7ADA9456134}" type="presParOf" srcId="{9CCBF78B-A9A5-4D34-8D92-AC8744666C37}" destId="{D29D29A5-F80F-432C-A1D0-A63431842F63}" srcOrd="6" destOrd="0" presId="urn:microsoft.com/office/officeart/2018/2/layout/IconCircleList"/>
    <dgm:cxn modelId="{3A8F9044-470B-481D-82E9-335EDF8C19C9}" type="presParOf" srcId="{D29D29A5-F80F-432C-A1D0-A63431842F63}" destId="{003CB26D-10CA-4071-9295-07CE30387E67}" srcOrd="0" destOrd="0" presId="urn:microsoft.com/office/officeart/2018/2/layout/IconCircleList"/>
    <dgm:cxn modelId="{21636F92-5E68-429F-96E0-65B28A4ACBE9}" type="presParOf" srcId="{D29D29A5-F80F-432C-A1D0-A63431842F63}" destId="{24AD4600-7FC1-468C-B37F-469D05C6F2D5}" srcOrd="1" destOrd="0" presId="urn:microsoft.com/office/officeart/2018/2/layout/IconCircleList"/>
    <dgm:cxn modelId="{22DE0F21-3AB0-4949-BFF8-B10BF50E0B7A}" type="presParOf" srcId="{D29D29A5-F80F-432C-A1D0-A63431842F63}" destId="{7B8DA6DE-4E06-46EA-AAE5-AFB96B1216D0}" srcOrd="2" destOrd="0" presId="urn:microsoft.com/office/officeart/2018/2/layout/IconCircleList"/>
    <dgm:cxn modelId="{87929E7B-83BF-410B-BDDE-D9320F10BA1F}" type="presParOf" srcId="{D29D29A5-F80F-432C-A1D0-A63431842F63}" destId="{3340A53C-A2AE-4CAB-9168-32B1E6C3AC1C}" srcOrd="3" destOrd="0" presId="urn:microsoft.com/office/officeart/2018/2/layout/IconCircleList"/>
    <dgm:cxn modelId="{35C35401-79D7-4694-B945-C16C0E361C79}" type="presParOf" srcId="{9CCBF78B-A9A5-4D34-8D92-AC8744666C37}" destId="{B8689063-9757-40C3-B09A-FBD9B10E22A3}" srcOrd="7" destOrd="0" presId="urn:microsoft.com/office/officeart/2018/2/layout/IconCircleList"/>
    <dgm:cxn modelId="{3F68FFB9-B02B-4C09-925C-1BB789D899BC}" type="presParOf" srcId="{9CCBF78B-A9A5-4D34-8D92-AC8744666C37}" destId="{FADC16D1-EFB3-4007-BD7E-285281937FC7}" srcOrd="8" destOrd="0" presId="urn:microsoft.com/office/officeart/2018/2/layout/IconCircleList"/>
    <dgm:cxn modelId="{3FB48D95-D93C-4884-867B-EA9D53CF21D8}" type="presParOf" srcId="{FADC16D1-EFB3-4007-BD7E-285281937FC7}" destId="{29641446-044D-4013-9EED-9787D30910DA}" srcOrd="0" destOrd="0" presId="urn:microsoft.com/office/officeart/2018/2/layout/IconCircleList"/>
    <dgm:cxn modelId="{E61BC338-20A7-4D9D-81DD-3DF4D2B66AFC}" type="presParOf" srcId="{FADC16D1-EFB3-4007-BD7E-285281937FC7}" destId="{F21D9557-1920-48F8-B01A-9AD672D28E49}" srcOrd="1" destOrd="0" presId="urn:microsoft.com/office/officeart/2018/2/layout/IconCircleList"/>
    <dgm:cxn modelId="{F9255A6C-6213-4798-9B25-1593CF0EC372}" type="presParOf" srcId="{FADC16D1-EFB3-4007-BD7E-285281937FC7}" destId="{CBF66FA1-CE6A-428A-A128-72239C2B516E}" srcOrd="2" destOrd="0" presId="urn:microsoft.com/office/officeart/2018/2/layout/IconCircleList"/>
    <dgm:cxn modelId="{C81AACC0-384D-4070-82CA-C239A6D487D9}" type="presParOf" srcId="{FADC16D1-EFB3-4007-BD7E-285281937FC7}" destId="{D550D7A7-01BE-498F-971D-BB0C3961491F}" srcOrd="3" destOrd="0" presId="urn:microsoft.com/office/officeart/2018/2/layout/IconCircleList"/>
    <dgm:cxn modelId="{038D785F-6266-4B08-815E-DB3A562F0A43}" type="presParOf" srcId="{9CCBF78B-A9A5-4D34-8D92-AC8744666C37}" destId="{3E57CA21-8C92-45DF-B5E6-42B5006EB938}" srcOrd="9" destOrd="0" presId="urn:microsoft.com/office/officeart/2018/2/layout/IconCircleList"/>
    <dgm:cxn modelId="{D27F23BE-0A90-4ADF-815D-26D379B010CE}" type="presParOf" srcId="{9CCBF78B-A9A5-4D34-8D92-AC8744666C37}" destId="{9F7167B7-9E56-4924-A570-A3E422BB71EF}" srcOrd="10" destOrd="0" presId="urn:microsoft.com/office/officeart/2018/2/layout/IconCircleList"/>
    <dgm:cxn modelId="{6AFF69F4-0FD4-4D10-94AD-D213796C0A66}" type="presParOf" srcId="{9F7167B7-9E56-4924-A570-A3E422BB71EF}" destId="{5E8204C5-3541-4C58-85A5-52B87A1A40AE}" srcOrd="0" destOrd="0" presId="urn:microsoft.com/office/officeart/2018/2/layout/IconCircleList"/>
    <dgm:cxn modelId="{34D60044-A1C2-415F-9BA8-583C976C3067}" type="presParOf" srcId="{9F7167B7-9E56-4924-A570-A3E422BB71EF}" destId="{073184A9-91D8-46AF-90EB-7BD13B63E270}" srcOrd="1" destOrd="0" presId="urn:microsoft.com/office/officeart/2018/2/layout/IconCircleList"/>
    <dgm:cxn modelId="{2A3A3961-22DD-4907-8ECB-F1D5C573043D}" type="presParOf" srcId="{9F7167B7-9E56-4924-A570-A3E422BB71EF}" destId="{E0259127-2125-40AF-AFD1-C769CF2FF1A1}" srcOrd="2" destOrd="0" presId="urn:microsoft.com/office/officeart/2018/2/layout/IconCircleList"/>
    <dgm:cxn modelId="{23CE3536-C588-4090-809B-884D267F4128}" type="presParOf" srcId="{9F7167B7-9E56-4924-A570-A3E422BB71EF}" destId="{1D31D803-B58D-46C9-97A4-446FD60E3E2A}" srcOrd="3" destOrd="0" presId="urn:microsoft.com/office/officeart/2018/2/layout/IconCircleList"/>
    <dgm:cxn modelId="{D3893659-2666-4330-BDF2-E143CF13AC7F}" type="presParOf" srcId="{9CCBF78B-A9A5-4D34-8D92-AC8744666C37}" destId="{8E28ADA4-8026-4A44-B397-F2E980F4F6D7}" srcOrd="11" destOrd="0" presId="urn:microsoft.com/office/officeart/2018/2/layout/IconCircleList"/>
    <dgm:cxn modelId="{927FDF10-350D-4FEA-90F5-4D0C24E27D9B}" type="presParOf" srcId="{9CCBF78B-A9A5-4D34-8D92-AC8744666C37}" destId="{41D106FD-5255-4B64-810B-EA3C0301EC71}" srcOrd="12" destOrd="0" presId="urn:microsoft.com/office/officeart/2018/2/layout/IconCircleList"/>
    <dgm:cxn modelId="{483A2BF8-AD49-42DD-A403-3B9951A3B923}" type="presParOf" srcId="{41D106FD-5255-4B64-810B-EA3C0301EC71}" destId="{C22AD259-D6A8-4230-9F89-555213775D6B}" srcOrd="0" destOrd="0" presId="urn:microsoft.com/office/officeart/2018/2/layout/IconCircleList"/>
    <dgm:cxn modelId="{221932E2-E17C-4584-943E-352EBA1E6BC3}" type="presParOf" srcId="{41D106FD-5255-4B64-810B-EA3C0301EC71}" destId="{63023379-36B0-4E28-AFAA-6B9B9BD2C181}" srcOrd="1" destOrd="0" presId="urn:microsoft.com/office/officeart/2018/2/layout/IconCircleList"/>
    <dgm:cxn modelId="{5E42ACF4-C9D1-4F15-B42E-E8ED47315231}" type="presParOf" srcId="{41D106FD-5255-4B64-810B-EA3C0301EC71}" destId="{18F77312-C8DD-448E-9BEC-512C952D2275}" srcOrd="2" destOrd="0" presId="urn:microsoft.com/office/officeart/2018/2/layout/IconCircleList"/>
    <dgm:cxn modelId="{8650C4D2-0EDA-41C8-8EA3-CF72979D9E3E}" type="presParOf" srcId="{41D106FD-5255-4B64-810B-EA3C0301EC71}" destId="{6E1E4880-640C-4780-B064-8D90522BE36B}" srcOrd="3" destOrd="0" presId="urn:microsoft.com/office/officeart/2018/2/layout/IconCircleList"/>
    <dgm:cxn modelId="{FDED9987-33E9-4378-BCCE-86E8C1405749}" type="presParOf" srcId="{9CCBF78B-A9A5-4D34-8D92-AC8744666C37}" destId="{699419D9-4E51-4D99-9582-87C1805D684A}" srcOrd="13" destOrd="0" presId="urn:microsoft.com/office/officeart/2018/2/layout/IconCircleList"/>
    <dgm:cxn modelId="{047AB8A1-1FDA-4EDC-A2D3-A53E48CA47A2}" type="presParOf" srcId="{9CCBF78B-A9A5-4D34-8D92-AC8744666C37}" destId="{D955B385-C728-4950-8615-3B15EB1E9941}" srcOrd="14" destOrd="0" presId="urn:microsoft.com/office/officeart/2018/2/layout/IconCircleList"/>
    <dgm:cxn modelId="{BBC6826E-5F33-486C-A8AC-AB8434E15D21}" type="presParOf" srcId="{D955B385-C728-4950-8615-3B15EB1E9941}" destId="{F7C88A97-2526-4DC6-B370-8CE7ED164CB7}" srcOrd="0" destOrd="0" presId="urn:microsoft.com/office/officeart/2018/2/layout/IconCircleList"/>
    <dgm:cxn modelId="{7FF3CD2B-10A6-4684-87B3-379B04A31111}" type="presParOf" srcId="{D955B385-C728-4950-8615-3B15EB1E9941}" destId="{84D944FD-A1C1-47BC-B705-6931E2AE7343}" srcOrd="1" destOrd="0" presId="urn:microsoft.com/office/officeart/2018/2/layout/IconCircleList"/>
    <dgm:cxn modelId="{1CFDAA38-0AF0-4557-B6B9-1800B8FF290C}" type="presParOf" srcId="{D955B385-C728-4950-8615-3B15EB1E9941}" destId="{77FEA827-20EC-4128-BFBD-F2066BFF145C}" srcOrd="2" destOrd="0" presId="urn:microsoft.com/office/officeart/2018/2/layout/IconCircleList"/>
    <dgm:cxn modelId="{1B5211C6-CE6A-4908-9290-91A228DE526E}" type="presParOf" srcId="{D955B385-C728-4950-8615-3B15EB1E9941}" destId="{7B8628D2-18A4-4C01-A2AD-C41FDBD6BBB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A14924DD-4170-4CD5-B82D-FDC4D997948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164A791-11D3-4C8C-AE37-3385CCD5D08F}">
      <dgm:prSet/>
      <dgm:spPr/>
      <dgm:t>
        <a:bodyPr/>
        <a:lstStyle/>
        <a:p>
          <a:pPr>
            <a:defRPr b="1"/>
          </a:pPr>
          <a:r>
            <a:rPr lang="en-US" b="1"/>
            <a:t>VGG16 Architecture</a:t>
          </a:r>
          <a:r>
            <a:rPr lang="en-US"/>
            <a:t>:</a:t>
          </a:r>
        </a:p>
      </dgm:t>
    </dgm:pt>
    <dgm:pt modelId="{81FD9432-5201-4EBA-B257-B4D3FD667B22}" type="parTrans" cxnId="{9B203D8C-D96A-4747-AFBD-F23E85FC62CF}">
      <dgm:prSet/>
      <dgm:spPr/>
      <dgm:t>
        <a:bodyPr/>
        <a:lstStyle/>
        <a:p>
          <a:endParaRPr lang="en-US"/>
        </a:p>
      </dgm:t>
    </dgm:pt>
    <dgm:pt modelId="{E27C6364-6F7C-4F3B-905E-11949A024AC1}" type="sibTrans" cxnId="{9B203D8C-D96A-4747-AFBD-F23E85FC62CF}">
      <dgm:prSet/>
      <dgm:spPr/>
      <dgm:t>
        <a:bodyPr/>
        <a:lstStyle/>
        <a:p>
          <a:endParaRPr lang="en-US"/>
        </a:p>
      </dgm:t>
    </dgm:pt>
    <dgm:pt modelId="{23942DF1-8CCA-4CC8-B69F-0CE73B4CCAD8}">
      <dgm:prSet/>
      <dgm:spPr/>
      <dgm:t>
        <a:bodyPr/>
        <a:lstStyle/>
        <a:p>
          <a:r>
            <a:rPr lang="en-US"/>
            <a:t>A pre-trained model on ImageNet, fine-tuned to classify pneumonia images.</a:t>
          </a:r>
        </a:p>
      </dgm:t>
    </dgm:pt>
    <dgm:pt modelId="{4B1AEBAF-D7E2-4257-BEBC-7D78A026A8BE}" type="parTrans" cxnId="{F667DAC2-9F5C-4922-8452-18D93B61B373}">
      <dgm:prSet/>
      <dgm:spPr/>
      <dgm:t>
        <a:bodyPr/>
        <a:lstStyle/>
        <a:p>
          <a:endParaRPr lang="en-US"/>
        </a:p>
      </dgm:t>
    </dgm:pt>
    <dgm:pt modelId="{05AE4533-56BA-4E52-ADD0-0B0715610FBD}" type="sibTrans" cxnId="{F667DAC2-9F5C-4922-8452-18D93B61B373}">
      <dgm:prSet/>
      <dgm:spPr/>
      <dgm:t>
        <a:bodyPr/>
        <a:lstStyle/>
        <a:p>
          <a:endParaRPr lang="en-US"/>
        </a:p>
      </dgm:t>
    </dgm:pt>
    <dgm:pt modelId="{9FF30FD3-F600-4D85-9B3B-03B68A0B5840}">
      <dgm:prSet/>
      <dgm:spPr/>
      <dgm:t>
        <a:bodyPr/>
        <a:lstStyle/>
        <a:p>
          <a:r>
            <a:rPr lang="en-US"/>
            <a:t>Composed of 16 layers, VGG16 captures a variety of complex features from the images.</a:t>
          </a:r>
        </a:p>
      </dgm:t>
    </dgm:pt>
    <dgm:pt modelId="{D22F8398-6C38-4E29-9177-3B7D6471B21A}" type="parTrans" cxnId="{3CE02836-4135-45D1-B85D-FDE394B9CAA7}">
      <dgm:prSet/>
      <dgm:spPr/>
      <dgm:t>
        <a:bodyPr/>
        <a:lstStyle/>
        <a:p>
          <a:endParaRPr lang="en-US"/>
        </a:p>
      </dgm:t>
    </dgm:pt>
    <dgm:pt modelId="{16546DAA-66E2-41FD-92A7-D87D8138CE2A}" type="sibTrans" cxnId="{3CE02836-4135-45D1-B85D-FDE394B9CAA7}">
      <dgm:prSet/>
      <dgm:spPr/>
      <dgm:t>
        <a:bodyPr/>
        <a:lstStyle/>
        <a:p>
          <a:endParaRPr lang="en-US"/>
        </a:p>
      </dgm:t>
    </dgm:pt>
    <dgm:pt modelId="{02D007E0-A51F-4A4D-B356-D808F9D1258E}">
      <dgm:prSet/>
      <dgm:spPr/>
      <dgm:t>
        <a:bodyPr/>
        <a:lstStyle/>
        <a:p>
          <a:pPr>
            <a:defRPr b="1"/>
          </a:pPr>
          <a:r>
            <a:rPr lang="en-US" b="1"/>
            <a:t>InceptionV3 Architecture</a:t>
          </a:r>
          <a:r>
            <a:rPr lang="en-US"/>
            <a:t>:</a:t>
          </a:r>
        </a:p>
      </dgm:t>
    </dgm:pt>
    <dgm:pt modelId="{C0810D7E-F3E9-43BB-B3AE-943C6ED90614}" type="parTrans" cxnId="{D1ED6EA5-2713-4B94-BBDD-43D28047994F}">
      <dgm:prSet/>
      <dgm:spPr/>
      <dgm:t>
        <a:bodyPr/>
        <a:lstStyle/>
        <a:p>
          <a:endParaRPr lang="en-US"/>
        </a:p>
      </dgm:t>
    </dgm:pt>
    <dgm:pt modelId="{E6A11103-E10E-4389-B2CE-7D8DD95839E5}" type="sibTrans" cxnId="{D1ED6EA5-2713-4B94-BBDD-43D28047994F}">
      <dgm:prSet/>
      <dgm:spPr/>
      <dgm:t>
        <a:bodyPr/>
        <a:lstStyle/>
        <a:p>
          <a:endParaRPr lang="en-US"/>
        </a:p>
      </dgm:t>
    </dgm:pt>
    <dgm:pt modelId="{04A02B2E-C167-4F27-9DCE-6C51CAFED6A0}">
      <dgm:prSet/>
      <dgm:spPr/>
      <dgm:t>
        <a:bodyPr/>
        <a:lstStyle/>
        <a:p>
          <a:r>
            <a:rPr lang="en-US"/>
            <a:t>Another popular pre-trained model used for transfer learning, offering a deeper architecture that uses multiple filter sizes in parallel.</a:t>
          </a:r>
        </a:p>
      </dgm:t>
    </dgm:pt>
    <dgm:pt modelId="{BC922C82-5CCE-460E-AB84-D6D48347B34E}" type="parTrans" cxnId="{538BE40C-010E-4F9E-9C87-2F844402C265}">
      <dgm:prSet/>
      <dgm:spPr/>
      <dgm:t>
        <a:bodyPr/>
        <a:lstStyle/>
        <a:p>
          <a:endParaRPr lang="en-US"/>
        </a:p>
      </dgm:t>
    </dgm:pt>
    <dgm:pt modelId="{E36F0B71-A075-4573-B3F3-07C8C4F8077F}" type="sibTrans" cxnId="{538BE40C-010E-4F9E-9C87-2F844402C265}">
      <dgm:prSet/>
      <dgm:spPr/>
      <dgm:t>
        <a:bodyPr/>
        <a:lstStyle/>
        <a:p>
          <a:endParaRPr lang="en-US"/>
        </a:p>
      </dgm:t>
    </dgm:pt>
    <dgm:pt modelId="{EF84D48D-E6D7-4BBF-AFFC-5D02BF0A8F5F}">
      <dgm:prSet/>
      <dgm:spPr/>
      <dgm:t>
        <a:bodyPr/>
        <a:lstStyle/>
        <a:p>
          <a:pPr>
            <a:defRPr b="1"/>
          </a:pPr>
          <a:r>
            <a:rPr lang="en-US" b="1"/>
            <a:t>Custom CNN</a:t>
          </a:r>
          <a:r>
            <a:rPr lang="en-US"/>
            <a:t>:</a:t>
          </a:r>
        </a:p>
      </dgm:t>
    </dgm:pt>
    <dgm:pt modelId="{E6EE0D5C-1E8D-4BF8-9799-4980BFF93AAA}" type="parTrans" cxnId="{92EF3EF8-62C3-49CE-BAE1-E713534D4026}">
      <dgm:prSet/>
      <dgm:spPr/>
      <dgm:t>
        <a:bodyPr/>
        <a:lstStyle/>
        <a:p>
          <a:endParaRPr lang="en-US"/>
        </a:p>
      </dgm:t>
    </dgm:pt>
    <dgm:pt modelId="{67B30CB0-EBA4-4DD1-9E44-41FD286BA216}" type="sibTrans" cxnId="{92EF3EF8-62C3-49CE-BAE1-E713534D4026}">
      <dgm:prSet/>
      <dgm:spPr/>
      <dgm:t>
        <a:bodyPr/>
        <a:lstStyle/>
        <a:p>
          <a:endParaRPr lang="en-US"/>
        </a:p>
      </dgm:t>
    </dgm:pt>
    <dgm:pt modelId="{4B67E8B9-91AF-461E-8C3F-1E5C79802D5A}">
      <dgm:prSet/>
      <dgm:spPr/>
      <dgm:t>
        <a:bodyPr/>
        <a:lstStyle/>
        <a:p>
          <a:r>
            <a:rPr lang="en-US"/>
            <a:t>Designed specifically for pneumonia detection, the custom CNN could have convolutional layers tailored to focus on pneumonia-related features in X-rays.</a:t>
          </a:r>
        </a:p>
      </dgm:t>
    </dgm:pt>
    <dgm:pt modelId="{2BAB53F6-FBA1-4F2A-9077-6FE8B2E51A9E}" type="parTrans" cxnId="{AD1141C9-866A-4B2E-8ADA-E6EA041A06F6}">
      <dgm:prSet/>
      <dgm:spPr/>
      <dgm:t>
        <a:bodyPr/>
        <a:lstStyle/>
        <a:p>
          <a:endParaRPr lang="en-US"/>
        </a:p>
      </dgm:t>
    </dgm:pt>
    <dgm:pt modelId="{2BC8DC64-7E5C-4480-9441-7977D7D269A1}" type="sibTrans" cxnId="{AD1141C9-866A-4B2E-8ADA-E6EA041A06F6}">
      <dgm:prSet/>
      <dgm:spPr/>
      <dgm:t>
        <a:bodyPr/>
        <a:lstStyle/>
        <a:p>
          <a:endParaRPr lang="en-US"/>
        </a:p>
      </dgm:t>
    </dgm:pt>
    <dgm:pt modelId="{B2C185A9-D973-403B-934D-819B629BB4BB}" type="pres">
      <dgm:prSet presAssocID="{A14924DD-4170-4CD5-B82D-FDC4D9979482}" presName="root" presStyleCnt="0">
        <dgm:presLayoutVars>
          <dgm:dir/>
          <dgm:resizeHandles val="exact"/>
        </dgm:presLayoutVars>
      </dgm:prSet>
      <dgm:spPr/>
    </dgm:pt>
    <dgm:pt modelId="{624D86D6-3CBD-49B7-8DD1-EF9DFA30FA30}" type="pres">
      <dgm:prSet presAssocID="{F164A791-11D3-4C8C-AE37-3385CCD5D08F}" presName="compNode" presStyleCnt="0"/>
      <dgm:spPr/>
    </dgm:pt>
    <dgm:pt modelId="{4AB4A71A-20C2-4F72-9D7E-2F1787D61E1A}" type="pres">
      <dgm:prSet presAssocID="{F164A791-11D3-4C8C-AE37-3385CCD5D0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7C602926-568F-42A7-8786-AC253B9EC53A}" type="pres">
      <dgm:prSet presAssocID="{F164A791-11D3-4C8C-AE37-3385CCD5D08F}" presName="iconSpace" presStyleCnt="0"/>
      <dgm:spPr/>
    </dgm:pt>
    <dgm:pt modelId="{4CDD0877-7D58-4AFB-90AE-1E04847739A7}" type="pres">
      <dgm:prSet presAssocID="{F164A791-11D3-4C8C-AE37-3385CCD5D08F}" presName="parTx" presStyleLbl="revTx" presStyleIdx="0" presStyleCnt="6">
        <dgm:presLayoutVars>
          <dgm:chMax val="0"/>
          <dgm:chPref val="0"/>
        </dgm:presLayoutVars>
      </dgm:prSet>
      <dgm:spPr/>
    </dgm:pt>
    <dgm:pt modelId="{3B180DE9-754A-4545-9A95-D5A32B17E967}" type="pres">
      <dgm:prSet presAssocID="{F164A791-11D3-4C8C-AE37-3385CCD5D08F}" presName="txSpace" presStyleCnt="0"/>
      <dgm:spPr/>
    </dgm:pt>
    <dgm:pt modelId="{E8BC019F-EAB0-4CCA-B27A-C71C90158913}" type="pres">
      <dgm:prSet presAssocID="{F164A791-11D3-4C8C-AE37-3385CCD5D08F}" presName="desTx" presStyleLbl="revTx" presStyleIdx="1" presStyleCnt="6">
        <dgm:presLayoutVars/>
      </dgm:prSet>
      <dgm:spPr/>
    </dgm:pt>
    <dgm:pt modelId="{A0B483D5-F1E9-4DC9-AFCF-9E306E8648F0}" type="pres">
      <dgm:prSet presAssocID="{E27C6364-6F7C-4F3B-905E-11949A024AC1}" presName="sibTrans" presStyleCnt="0"/>
      <dgm:spPr/>
    </dgm:pt>
    <dgm:pt modelId="{B22D020E-9564-474F-A2D0-7F5664BBF340}" type="pres">
      <dgm:prSet presAssocID="{02D007E0-A51F-4A4D-B356-D808F9D1258E}" presName="compNode" presStyleCnt="0"/>
      <dgm:spPr/>
    </dgm:pt>
    <dgm:pt modelId="{75A75614-B46C-4C20-BCAF-029F5A156E19}" type="pres">
      <dgm:prSet presAssocID="{02D007E0-A51F-4A4D-B356-D808F9D1258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E8AF7068-53F1-4A91-8D91-7437C6EF8D1C}" type="pres">
      <dgm:prSet presAssocID="{02D007E0-A51F-4A4D-B356-D808F9D1258E}" presName="iconSpace" presStyleCnt="0"/>
      <dgm:spPr/>
    </dgm:pt>
    <dgm:pt modelId="{5AFF7888-A64C-4C0E-92FE-BCB1989ABF0E}" type="pres">
      <dgm:prSet presAssocID="{02D007E0-A51F-4A4D-B356-D808F9D1258E}" presName="parTx" presStyleLbl="revTx" presStyleIdx="2" presStyleCnt="6">
        <dgm:presLayoutVars>
          <dgm:chMax val="0"/>
          <dgm:chPref val="0"/>
        </dgm:presLayoutVars>
      </dgm:prSet>
      <dgm:spPr/>
    </dgm:pt>
    <dgm:pt modelId="{7DE7CA6F-75CB-4583-98FA-44FEC4CECFCE}" type="pres">
      <dgm:prSet presAssocID="{02D007E0-A51F-4A4D-B356-D808F9D1258E}" presName="txSpace" presStyleCnt="0"/>
      <dgm:spPr/>
    </dgm:pt>
    <dgm:pt modelId="{AF9CC44F-5FC8-44E1-92F7-AFA6C840EBB6}" type="pres">
      <dgm:prSet presAssocID="{02D007E0-A51F-4A4D-B356-D808F9D1258E}" presName="desTx" presStyleLbl="revTx" presStyleIdx="3" presStyleCnt="6">
        <dgm:presLayoutVars/>
      </dgm:prSet>
      <dgm:spPr/>
    </dgm:pt>
    <dgm:pt modelId="{8A68CF21-C45A-496B-BD40-71D479C123B3}" type="pres">
      <dgm:prSet presAssocID="{E6A11103-E10E-4389-B2CE-7D8DD95839E5}" presName="sibTrans" presStyleCnt="0"/>
      <dgm:spPr/>
    </dgm:pt>
    <dgm:pt modelId="{8B5322FD-3C95-4405-9B04-B7ED2A9AA822}" type="pres">
      <dgm:prSet presAssocID="{EF84D48D-E6D7-4BBF-AFFC-5D02BF0A8F5F}" presName="compNode" presStyleCnt="0"/>
      <dgm:spPr/>
    </dgm:pt>
    <dgm:pt modelId="{83BAAAD7-575D-4666-82A4-726AF5962E4B}" type="pres">
      <dgm:prSet presAssocID="{EF84D48D-E6D7-4BBF-AFFC-5D02BF0A8F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7D4E55B8-FDD8-4044-8DD1-284E2B162EF0}" type="pres">
      <dgm:prSet presAssocID="{EF84D48D-E6D7-4BBF-AFFC-5D02BF0A8F5F}" presName="iconSpace" presStyleCnt="0"/>
      <dgm:spPr/>
    </dgm:pt>
    <dgm:pt modelId="{A6174A55-C5F3-4436-BE24-EEA897D1A73A}" type="pres">
      <dgm:prSet presAssocID="{EF84D48D-E6D7-4BBF-AFFC-5D02BF0A8F5F}" presName="parTx" presStyleLbl="revTx" presStyleIdx="4" presStyleCnt="6">
        <dgm:presLayoutVars>
          <dgm:chMax val="0"/>
          <dgm:chPref val="0"/>
        </dgm:presLayoutVars>
      </dgm:prSet>
      <dgm:spPr/>
    </dgm:pt>
    <dgm:pt modelId="{23CD0E74-43B8-4699-869B-414F195753AF}" type="pres">
      <dgm:prSet presAssocID="{EF84D48D-E6D7-4BBF-AFFC-5D02BF0A8F5F}" presName="txSpace" presStyleCnt="0"/>
      <dgm:spPr/>
    </dgm:pt>
    <dgm:pt modelId="{AF44E1FC-1E07-4684-AF35-9F5970D041FD}" type="pres">
      <dgm:prSet presAssocID="{EF84D48D-E6D7-4BBF-AFFC-5D02BF0A8F5F}" presName="desTx" presStyleLbl="revTx" presStyleIdx="5" presStyleCnt="6">
        <dgm:presLayoutVars/>
      </dgm:prSet>
      <dgm:spPr/>
    </dgm:pt>
  </dgm:ptLst>
  <dgm:cxnLst>
    <dgm:cxn modelId="{85A1D30C-EB4C-4778-8BDB-D76F0B735880}" type="presOf" srcId="{02D007E0-A51F-4A4D-B356-D808F9D1258E}" destId="{5AFF7888-A64C-4C0E-92FE-BCB1989ABF0E}" srcOrd="0" destOrd="0" presId="urn:microsoft.com/office/officeart/2018/2/layout/IconLabelDescriptionList"/>
    <dgm:cxn modelId="{538BE40C-010E-4F9E-9C87-2F844402C265}" srcId="{02D007E0-A51F-4A4D-B356-D808F9D1258E}" destId="{04A02B2E-C167-4F27-9DCE-6C51CAFED6A0}" srcOrd="0" destOrd="0" parTransId="{BC922C82-5CCE-460E-AB84-D6D48347B34E}" sibTransId="{E36F0B71-A075-4573-B3F3-07C8C4F8077F}"/>
    <dgm:cxn modelId="{74183035-1CD6-490D-A686-1C7C70D229A2}" type="presOf" srcId="{23942DF1-8CCA-4CC8-B69F-0CE73B4CCAD8}" destId="{E8BC019F-EAB0-4CCA-B27A-C71C90158913}" srcOrd="0" destOrd="0" presId="urn:microsoft.com/office/officeart/2018/2/layout/IconLabelDescriptionList"/>
    <dgm:cxn modelId="{3CE02836-4135-45D1-B85D-FDE394B9CAA7}" srcId="{F164A791-11D3-4C8C-AE37-3385CCD5D08F}" destId="{9FF30FD3-F600-4D85-9B3B-03B68A0B5840}" srcOrd="1" destOrd="0" parTransId="{D22F8398-6C38-4E29-9177-3B7D6471B21A}" sibTransId="{16546DAA-66E2-41FD-92A7-D87D8138CE2A}"/>
    <dgm:cxn modelId="{E4F77C4B-119E-4142-BD9E-21761E62CB8A}" type="presOf" srcId="{4B67E8B9-91AF-461E-8C3F-1E5C79802D5A}" destId="{AF44E1FC-1E07-4684-AF35-9F5970D041FD}" srcOrd="0" destOrd="0" presId="urn:microsoft.com/office/officeart/2018/2/layout/IconLabelDescriptionList"/>
    <dgm:cxn modelId="{98B58B55-6EA3-4000-9411-82AF19421BCB}" type="presOf" srcId="{9FF30FD3-F600-4D85-9B3B-03B68A0B5840}" destId="{E8BC019F-EAB0-4CCA-B27A-C71C90158913}" srcOrd="0" destOrd="1" presId="urn:microsoft.com/office/officeart/2018/2/layout/IconLabelDescriptionList"/>
    <dgm:cxn modelId="{9B203D8C-D96A-4747-AFBD-F23E85FC62CF}" srcId="{A14924DD-4170-4CD5-B82D-FDC4D9979482}" destId="{F164A791-11D3-4C8C-AE37-3385CCD5D08F}" srcOrd="0" destOrd="0" parTransId="{81FD9432-5201-4EBA-B257-B4D3FD667B22}" sibTransId="{E27C6364-6F7C-4F3B-905E-11949A024AC1}"/>
    <dgm:cxn modelId="{ECBBBC8D-C1AE-495A-9B97-931D62685BD1}" type="presOf" srcId="{EF84D48D-E6D7-4BBF-AFFC-5D02BF0A8F5F}" destId="{A6174A55-C5F3-4436-BE24-EEA897D1A73A}" srcOrd="0" destOrd="0" presId="urn:microsoft.com/office/officeart/2018/2/layout/IconLabelDescriptionList"/>
    <dgm:cxn modelId="{D1ED6EA5-2713-4B94-BBDD-43D28047994F}" srcId="{A14924DD-4170-4CD5-B82D-FDC4D9979482}" destId="{02D007E0-A51F-4A4D-B356-D808F9D1258E}" srcOrd="1" destOrd="0" parTransId="{C0810D7E-F3E9-43BB-B3AE-943C6ED90614}" sibTransId="{E6A11103-E10E-4389-B2CE-7D8DD95839E5}"/>
    <dgm:cxn modelId="{86C62CB9-502A-4802-8218-010EF8C46B24}" type="presOf" srcId="{F164A791-11D3-4C8C-AE37-3385CCD5D08F}" destId="{4CDD0877-7D58-4AFB-90AE-1E04847739A7}" srcOrd="0" destOrd="0" presId="urn:microsoft.com/office/officeart/2018/2/layout/IconLabelDescriptionList"/>
    <dgm:cxn modelId="{F667DAC2-9F5C-4922-8452-18D93B61B373}" srcId="{F164A791-11D3-4C8C-AE37-3385CCD5D08F}" destId="{23942DF1-8CCA-4CC8-B69F-0CE73B4CCAD8}" srcOrd="0" destOrd="0" parTransId="{4B1AEBAF-D7E2-4257-BEBC-7D78A026A8BE}" sibTransId="{05AE4533-56BA-4E52-ADD0-0B0715610FBD}"/>
    <dgm:cxn modelId="{AD1141C9-866A-4B2E-8ADA-E6EA041A06F6}" srcId="{EF84D48D-E6D7-4BBF-AFFC-5D02BF0A8F5F}" destId="{4B67E8B9-91AF-461E-8C3F-1E5C79802D5A}" srcOrd="0" destOrd="0" parTransId="{2BAB53F6-FBA1-4F2A-9077-6FE8B2E51A9E}" sibTransId="{2BC8DC64-7E5C-4480-9441-7977D7D269A1}"/>
    <dgm:cxn modelId="{5B9971F5-5378-4CCF-AA2F-E353EEF66A27}" type="presOf" srcId="{A14924DD-4170-4CD5-B82D-FDC4D9979482}" destId="{B2C185A9-D973-403B-934D-819B629BB4BB}" srcOrd="0" destOrd="0" presId="urn:microsoft.com/office/officeart/2018/2/layout/IconLabelDescriptionList"/>
    <dgm:cxn modelId="{92EF3EF8-62C3-49CE-BAE1-E713534D4026}" srcId="{A14924DD-4170-4CD5-B82D-FDC4D9979482}" destId="{EF84D48D-E6D7-4BBF-AFFC-5D02BF0A8F5F}" srcOrd="2" destOrd="0" parTransId="{E6EE0D5C-1E8D-4BF8-9799-4980BFF93AAA}" sibTransId="{67B30CB0-EBA4-4DD1-9E44-41FD286BA216}"/>
    <dgm:cxn modelId="{0A2FFCFB-B66E-4765-B46A-B413AEEFD999}" type="presOf" srcId="{04A02B2E-C167-4F27-9DCE-6C51CAFED6A0}" destId="{AF9CC44F-5FC8-44E1-92F7-AFA6C840EBB6}" srcOrd="0" destOrd="0" presId="urn:microsoft.com/office/officeart/2018/2/layout/IconLabelDescriptionList"/>
    <dgm:cxn modelId="{D73BC33B-1221-4D2D-8A27-CFD871BB477C}" type="presParOf" srcId="{B2C185A9-D973-403B-934D-819B629BB4BB}" destId="{624D86D6-3CBD-49B7-8DD1-EF9DFA30FA30}" srcOrd="0" destOrd="0" presId="urn:microsoft.com/office/officeart/2018/2/layout/IconLabelDescriptionList"/>
    <dgm:cxn modelId="{4F8C5F5A-63F7-421B-8546-273860ADD14B}" type="presParOf" srcId="{624D86D6-3CBD-49B7-8DD1-EF9DFA30FA30}" destId="{4AB4A71A-20C2-4F72-9D7E-2F1787D61E1A}" srcOrd="0" destOrd="0" presId="urn:microsoft.com/office/officeart/2018/2/layout/IconLabelDescriptionList"/>
    <dgm:cxn modelId="{CD58E1F5-8408-450C-B04B-F5809411A413}" type="presParOf" srcId="{624D86D6-3CBD-49B7-8DD1-EF9DFA30FA30}" destId="{7C602926-568F-42A7-8786-AC253B9EC53A}" srcOrd="1" destOrd="0" presId="urn:microsoft.com/office/officeart/2018/2/layout/IconLabelDescriptionList"/>
    <dgm:cxn modelId="{8483AE2B-1B80-48ED-A5C4-7C2B2C0F6AE5}" type="presParOf" srcId="{624D86D6-3CBD-49B7-8DD1-EF9DFA30FA30}" destId="{4CDD0877-7D58-4AFB-90AE-1E04847739A7}" srcOrd="2" destOrd="0" presId="urn:microsoft.com/office/officeart/2018/2/layout/IconLabelDescriptionList"/>
    <dgm:cxn modelId="{A547B8CA-B72E-4733-81E6-B958E1BC85EE}" type="presParOf" srcId="{624D86D6-3CBD-49B7-8DD1-EF9DFA30FA30}" destId="{3B180DE9-754A-4545-9A95-D5A32B17E967}" srcOrd="3" destOrd="0" presId="urn:microsoft.com/office/officeart/2018/2/layout/IconLabelDescriptionList"/>
    <dgm:cxn modelId="{C6CE58AF-5F1E-4F19-84C0-9516B808BCD5}" type="presParOf" srcId="{624D86D6-3CBD-49B7-8DD1-EF9DFA30FA30}" destId="{E8BC019F-EAB0-4CCA-B27A-C71C90158913}" srcOrd="4" destOrd="0" presId="urn:microsoft.com/office/officeart/2018/2/layout/IconLabelDescriptionList"/>
    <dgm:cxn modelId="{B7DDCFF2-1D0F-4F91-83F6-D8372EF40507}" type="presParOf" srcId="{B2C185A9-D973-403B-934D-819B629BB4BB}" destId="{A0B483D5-F1E9-4DC9-AFCF-9E306E8648F0}" srcOrd="1" destOrd="0" presId="urn:microsoft.com/office/officeart/2018/2/layout/IconLabelDescriptionList"/>
    <dgm:cxn modelId="{5765D969-44E7-47DD-8147-0F39AA9CB84C}" type="presParOf" srcId="{B2C185A9-D973-403B-934D-819B629BB4BB}" destId="{B22D020E-9564-474F-A2D0-7F5664BBF340}" srcOrd="2" destOrd="0" presId="urn:microsoft.com/office/officeart/2018/2/layout/IconLabelDescriptionList"/>
    <dgm:cxn modelId="{EFB0DCF4-605A-491D-8A01-6B2434D80582}" type="presParOf" srcId="{B22D020E-9564-474F-A2D0-7F5664BBF340}" destId="{75A75614-B46C-4C20-BCAF-029F5A156E19}" srcOrd="0" destOrd="0" presId="urn:microsoft.com/office/officeart/2018/2/layout/IconLabelDescriptionList"/>
    <dgm:cxn modelId="{CB53740F-7E10-4EB2-B475-FCD193BD47EB}" type="presParOf" srcId="{B22D020E-9564-474F-A2D0-7F5664BBF340}" destId="{E8AF7068-53F1-4A91-8D91-7437C6EF8D1C}" srcOrd="1" destOrd="0" presId="urn:microsoft.com/office/officeart/2018/2/layout/IconLabelDescriptionList"/>
    <dgm:cxn modelId="{D9161B18-F6C7-4E26-A626-A97B7BD7F548}" type="presParOf" srcId="{B22D020E-9564-474F-A2D0-7F5664BBF340}" destId="{5AFF7888-A64C-4C0E-92FE-BCB1989ABF0E}" srcOrd="2" destOrd="0" presId="urn:microsoft.com/office/officeart/2018/2/layout/IconLabelDescriptionList"/>
    <dgm:cxn modelId="{695AC69D-C5A4-4C62-84BE-C08AA068AD61}" type="presParOf" srcId="{B22D020E-9564-474F-A2D0-7F5664BBF340}" destId="{7DE7CA6F-75CB-4583-98FA-44FEC4CECFCE}" srcOrd="3" destOrd="0" presId="urn:microsoft.com/office/officeart/2018/2/layout/IconLabelDescriptionList"/>
    <dgm:cxn modelId="{6069F935-1017-488D-912A-2DD1DC7AEFFD}" type="presParOf" srcId="{B22D020E-9564-474F-A2D0-7F5664BBF340}" destId="{AF9CC44F-5FC8-44E1-92F7-AFA6C840EBB6}" srcOrd="4" destOrd="0" presId="urn:microsoft.com/office/officeart/2018/2/layout/IconLabelDescriptionList"/>
    <dgm:cxn modelId="{8EE9022E-8610-4F6E-B67A-C8ECAC4649EA}" type="presParOf" srcId="{B2C185A9-D973-403B-934D-819B629BB4BB}" destId="{8A68CF21-C45A-496B-BD40-71D479C123B3}" srcOrd="3" destOrd="0" presId="urn:microsoft.com/office/officeart/2018/2/layout/IconLabelDescriptionList"/>
    <dgm:cxn modelId="{159A6BAB-5BFB-4C21-BA3D-4E0329DC954A}" type="presParOf" srcId="{B2C185A9-D973-403B-934D-819B629BB4BB}" destId="{8B5322FD-3C95-4405-9B04-B7ED2A9AA822}" srcOrd="4" destOrd="0" presId="urn:microsoft.com/office/officeart/2018/2/layout/IconLabelDescriptionList"/>
    <dgm:cxn modelId="{196243D5-94BD-40F6-BA6E-36C5107EC261}" type="presParOf" srcId="{8B5322FD-3C95-4405-9B04-B7ED2A9AA822}" destId="{83BAAAD7-575D-4666-82A4-726AF5962E4B}" srcOrd="0" destOrd="0" presId="urn:microsoft.com/office/officeart/2018/2/layout/IconLabelDescriptionList"/>
    <dgm:cxn modelId="{F10AF90A-9126-48EB-B02F-C78B3682608F}" type="presParOf" srcId="{8B5322FD-3C95-4405-9B04-B7ED2A9AA822}" destId="{7D4E55B8-FDD8-4044-8DD1-284E2B162EF0}" srcOrd="1" destOrd="0" presId="urn:microsoft.com/office/officeart/2018/2/layout/IconLabelDescriptionList"/>
    <dgm:cxn modelId="{346DEB73-D467-419A-9B63-077CE59C157B}" type="presParOf" srcId="{8B5322FD-3C95-4405-9B04-B7ED2A9AA822}" destId="{A6174A55-C5F3-4436-BE24-EEA897D1A73A}" srcOrd="2" destOrd="0" presId="urn:microsoft.com/office/officeart/2018/2/layout/IconLabelDescriptionList"/>
    <dgm:cxn modelId="{5B969A86-D0EC-4DA5-86A6-EB56D61A4024}" type="presParOf" srcId="{8B5322FD-3C95-4405-9B04-B7ED2A9AA822}" destId="{23CD0E74-43B8-4699-869B-414F195753AF}" srcOrd="3" destOrd="0" presId="urn:microsoft.com/office/officeart/2018/2/layout/IconLabelDescriptionList"/>
    <dgm:cxn modelId="{DAD417E4-F065-48E6-8BAF-69D1E71DFD05}" type="presParOf" srcId="{8B5322FD-3C95-4405-9B04-B7ED2A9AA822}" destId="{AF44E1FC-1E07-4684-AF35-9F5970D041F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C1758E-6252-48A6-BBE8-5994D790A006}"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F455E09-B541-4242-8FCD-ACAF0405E279}">
      <dgm:prSet/>
      <dgm:spPr/>
      <dgm:t>
        <a:bodyPr/>
        <a:lstStyle/>
        <a:p>
          <a:pPr>
            <a:defRPr b="1"/>
          </a:pPr>
          <a:r>
            <a:rPr lang="en-IN" b="1" dirty="0"/>
            <a:t>Libraries:</a:t>
          </a:r>
          <a:endParaRPr lang="en-US" dirty="0"/>
        </a:p>
      </dgm:t>
    </dgm:pt>
    <dgm:pt modelId="{1270E9DA-7470-4583-B105-327A97669F61}" type="parTrans" cxnId="{3A8ABAEA-1F4C-4DBB-BD9D-F9A725F6E4E3}">
      <dgm:prSet/>
      <dgm:spPr/>
      <dgm:t>
        <a:bodyPr/>
        <a:lstStyle/>
        <a:p>
          <a:endParaRPr lang="en-US"/>
        </a:p>
      </dgm:t>
    </dgm:pt>
    <dgm:pt modelId="{A037BE16-99F1-4DFE-98FF-C19B9120B15A}" type="sibTrans" cxnId="{3A8ABAEA-1F4C-4DBB-BD9D-F9A725F6E4E3}">
      <dgm:prSet/>
      <dgm:spPr/>
      <dgm:t>
        <a:bodyPr/>
        <a:lstStyle/>
        <a:p>
          <a:endParaRPr lang="en-US"/>
        </a:p>
      </dgm:t>
    </dgm:pt>
    <dgm:pt modelId="{5C6887BE-2BB6-42CE-8B54-1DE748F9BC58}">
      <dgm:prSet custT="1"/>
      <dgm:spPr/>
      <dgm:t>
        <a:bodyPr/>
        <a:lstStyle/>
        <a:p>
          <a:r>
            <a:rPr lang="en-IN" sz="1200" b="1" dirty="0"/>
            <a:t>Path and Directories handling libraries (</a:t>
          </a:r>
          <a:r>
            <a:rPr lang="en-IN" sz="1200" b="1" dirty="0" err="1"/>
            <a:t>os</a:t>
          </a:r>
          <a:r>
            <a:rPr lang="en-IN" sz="1200" b="1" dirty="0"/>
            <a:t> and glob)</a:t>
          </a:r>
          <a:endParaRPr lang="en-US" sz="1200" b="1" dirty="0"/>
        </a:p>
      </dgm:t>
    </dgm:pt>
    <dgm:pt modelId="{F6D17601-8B33-46C1-A08C-ADAD0783624D}" type="parTrans" cxnId="{11497959-7531-4C3B-B6D7-A4BD1504F410}">
      <dgm:prSet/>
      <dgm:spPr/>
      <dgm:t>
        <a:bodyPr/>
        <a:lstStyle/>
        <a:p>
          <a:endParaRPr lang="en-US"/>
        </a:p>
      </dgm:t>
    </dgm:pt>
    <dgm:pt modelId="{EBFE2F22-435B-4D53-A615-B84F9A602244}" type="sibTrans" cxnId="{11497959-7531-4C3B-B6D7-A4BD1504F410}">
      <dgm:prSet/>
      <dgm:spPr/>
      <dgm:t>
        <a:bodyPr/>
        <a:lstStyle/>
        <a:p>
          <a:endParaRPr lang="en-US"/>
        </a:p>
      </dgm:t>
    </dgm:pt>
    <dgm:pt modelId="{1B5AEC5C-82F3-4FF0-AB85-14F852ED19C6}">
      <dgm:prSet custT="1"/>
      <dgm:spPr/>
      <dgm:t>
        <a:bodyPr/>
        <a:lstStyle/>
        <a:p>
          <a:r>
            <a:rPr lang="en-IN" sz="1200" b="1" dirty="0"/>
            <a:t>Python (TensorFlow, </a:t>
          </a:r>
          <a:r>
            <a:rPr lang="en-IN" sz="1200" b="1" dirty="0" err="1"/>
            <a:t>Keras</a:t>
          </a:r>
          <a:r>
            <a:rPr lang="en-IN" sz="1200" b="1" dirty="0"/>
            <a:t>)</a:t>
          </a:r>
          <a:endParaRPr lang="en-US" sz="1200" b="1" dirty="0"/>
        </a:p>
      </dgm:t>
    </dgm:pt>
    <dgm:pt modelId="{95B26CDD-DD3C-4690-8ACD-98439DF3D8A3}" type="parTrans" cxnId="{38215BC8-B2D9-471A-A930-7A0537CC464B}">
      <dgm:prSet/>
      <dgm:spPr/>
      <dgm:t>
        <a:bodyPr/>
        <a:lstStyle/>
        <a:p>
          <a:endParaRPr lang="en-US"/>
        </a:p>
      </dgm:t>
    </dgm:pt>
    <dgm:pt modelId="{AB2DDAB4-58F4-4107-9CAA-1B42F7E42382}" type="sibTrans" cxnId="{38215BC8-B2D9-471A-A930-7A0537CC464B}">
      <dgm:prSet/>
      <dgm:spPr/>
      <dgm:t>
        <a:bodyPr/>
        <a:lstStyle/>
        <a:p>
          <a:endParaRPr lang="en-US"/>
        </a:p>
      </dgm:t>
    </dgm:pt>
    <dgm:pt modelId="{933EFFEF-B81C-472B-9DAB-BBC03145A60B}">
      <dgm:prSet custT="1"/>
      <dgm:spPr/>
      <dgm:t>
        <a:bodyPr/>
        <a:lstStyle/>
        <a:p>
          <a:r>
            <a:rPr lang="en-IN" sz="1200" b="1" dirty="0"/>
            <a:t>Scikit-</a:t>
          </a:r>
          <a:r>
            <a:rPr lang="en-IN" sz="1200" b="1" dirty="0" err="1"/>
            <a:t>learnImbalanced</a:t>
          </a:r>
          <a:r>
            <a:rPr lang="en-IN" sz="1200" b="1" dirty="0"/>
            <a:t>-learn (for RUS)</a:t>
          </a:r>
          <a:endParaRPr lang="en-US" sz="1200" b="1" dirty="0"/>
        </a:p>
      </dgm:t>
    </dgm:pt>
    <dgm:pt modelId="{6EE37189-59EB-413E-A7B4-58551854152A}" type="parTrans" cxnId="{6BD8E4C1-6B98-470F-A87B-1E2331D4E5BB}">
      <dgm:prSet/>
      <dgm:spPr/>
      <dgm:t>
        <a:bodyPr/>
        <a:lstStyle/>
        <a:p>
          <a:endParaRPr lang="en-US"/>
        </a:p>
      </dgm:t>
    </dgm:pt>
    <dgm:pt modelId="{02C4E783-333D-4387-B351-C75E4D8AD65C}" type="sibTrans" cxnId="{6BD8E4C1-6B98-470F-A87B-1E2331D4E5BB}">
      <dgm:prSet/>
      <dgm:spPr/>
      <dgm:t>
        <a:bodyPr/>
        <a:lstStyle/>
        <a:p>
          <a:endParaRPr lang="en-US"/>
        </a:p>
      </dgm:t>
    </dgm:pt>
    <dgm:pt modelId="{356064EE-FBA5-40F2-BE97-0D2B23CB3F25}">
      <dgm:prSet custT="1"/>
      <dgm:spPr/>
      <dgm:t>
        <a:bodyPr/>
        <a:lstStyle/>
        <a:p>
          <a:r>
            <a:rPr lang="en-IN" sz="1200" b="1" dirty="0"/>
            <a:t>Seaborn </a:t>
          </a:r>
          <a:endParaRPr lang="en-US" sz="1200" b="1" dirty="0"/>
        </a:p>
      </dgm:t>
    </dgm:pt>
    <dgm:pt modelId="{9A9DFFD7-950E-43EB-9E9E-C60550050700}" type="parTrans" cxnId="{1E305DE7-6D70-49FA-928B-1BA6B1691C2C}">
      <dgm:prSet/>
      <dgm:spPr/>
      <dgm:t>
        <a:bodyPr/>
        <a:lstStyle/>
        <a:p>
          <a:endParaRPr lang="en-US"/>
        </a:p>
      </dgm:t>
    </dgm:pt>
    <dgm:pt modelId="{9F5ECE74-50DC-435B-AF6C-DEC926DEDDFE}" type="sibTrans" cxnId="{1E305DE7-6D70-49FA-928B-1BA6B1691C2C}">
      <dgm:prSet/>
      <dgm:spPr/>
      <dgm:t>
        <a:bodyPr/>
        <a:lstStyle/>
        <a:p>
          <a:endParaRPr lang="en-US"/>
        </a:p>
      </dgm:t>
    </dgm:pt>
    <dgm:pt modelId="{25A047A3-63D6-4FD4-813D-9A4393775882}">
      <dgm:prSet custT="1"/>
      <dgm:spPr/>
      <dgm:t>
        <a:bodyPr/>
        <a:lstStyle/>
        <a:p>
          <a:r>
            <a:rPr lang="en-IN" sz="1200" b="1" dirty="0"/>
            <a:t>Matplotlib (for visualization)</a:t>
          </a:r>
          <a:endParaRPr lang="en-US" sz="1200" b="1" dirty="0"/>
        </a:p>
      </dgm:t>
    </dgm:pt>
    <dgm:pt modelId="{6E349A06-A5E1-4BED-9008-EF6D48BDE191}" type="parTrans" cxnId="{E36A9936-4855-4DF2-BD1B-C9EF8F7A6D25}">
      <dgm:prSet/>
      <dgm:spPr/>
      <dgm:t>
        <a:bodyPr/>
        <a:lstStyle/>
        <a:p>
          <a:endParaRPr lang="en-US"/>
        </a:p>
      </dgm:t>
    </dgm:pt>
    <dgm:pt modelId="{FAB4CF41-1600-4B71-9050-BCC8915DC18F}" type="sibTrans" cxnId="{E36A9936-4855-4DF2-BD1B-C9EF8F7A6D25}">
      <dgm:prSet/>
      <dgm:spPr/>
      <dgm:t>
        <a:bodyPr/>
        <a:lstStyle/>
        <a:p>
          <a:endParaRPr lang="en-US"/>
        </a:p>
      </dgm:t>
    </dgm:pt>
    <dgm:pt modelId="{C67AFCBB-75D3-4B48-9AA0-B442EC0D21A8}">
      <dgm:prSet/>
      <dgm:spPr/>
      <dgm:t>
        <a:bodyPr/>
        <a:lstStyle/>
        <a:p>
          <a:pPr>
            <a:defRPr b="1"/>
          </a:pPr>
          <a:r>
            <a:rPr lang="en-IN" b="1"/>
            <a:t>ImageDataGenerator</a:t>
          </a:r>
          <a:r>
            <a:rPr lang="en-IN"/>
            <a:t>: Used for augmenting images, which helps increase the dataset's diversity during training.</a:t>
          </a:r>
          <a:endParaRPr lang="en-US"/>
        </a:p>
      </dgm:t>
    </dgm:pt>
    <dgm:pt modelId="{75884518-0A39-4CAB-B813-DA033A5A120D}" type="parTrans" cxnId="{EFED3267-06CE-49D2-B8C4-5C660224C8E4}">
      <dgm:prSet/>
      <dgm:spPr/>
      <dgm:t>
        <a:bodyPr/>
        <a:lstStyle/>
        <a:p>
          <a:endParaRPr lang="en-US"/>
        </a:p>
      </dgm:t>
    </dgm:pt>
    <dgm:pt modelId="{147112A4-39AC-483C-818A-C6D5C880FFC0}" type="sibTrans" cxnId="{EFED3267-06CE-49D2-B8C4-5C660224C8E4}">
      <dgm:prSet/>
      <dgm:spPr/>
      <dgm:t>
        <a:bodyPr/>
        <a:lstStyle/>
        <a:p>
          <a:endParaRPr lang="en-US"/>
        </a:p>
      </dgm:t>
    </dgm:pt>
    <dgm:pt modelId="{E4E7614E-9F6A-4B45-841F-C78FE7CBFCCD}">
      <dgm:prSet/>
      <dgm:spPr/>
      <dgm:t>
        <a:bodyPr/>
        <a:lstStyle/>
        <a:p>
          <a:pPr>
            <a:defRPr b="1"/>
          </a:pPr>
          <a:r>
            <a:rPr lang="en-IN" b="1"/>
            <a:t>Pre-trained Models: </a:t>
          </a:r>
          <a:r>
            <a:rPr lang="en-IN"/>
            <a:t>VGG16, InceptionV3</a:t>
          </a:r>
          <a:endParaRPr lang="en-US"/>
        </a:p>
      </dgm:t>
    </dgm:pt>
    <dgm:pt modelId="{4F5D6645-A623-41C9-9270-D48E97816D7A}" type="parTrans" cxnId="{69E1AF21-2BD0-4A60-AFFA-383A421622AF}">
      <dgm:prSet/>
      <dgm:spPr/>
      <dgm:t>
        <a:bodyPr/>
        <a:lstStyle/>
        <a:p>
          <a:endParaRPr lang="en-US"/>
        </a:p>
      </dgm:t>
    </dgm:pt>
    <dgm:pt modelId="{CC97ACDF-66AA-43C4-968C-C5157DAE3211}" type="sibTrans" cxnId="{69E1AF21-2BD0-4A60-AFFA-383A421622AF}">
      <dgm:prSet/>
      <dgm:spPr/>
      <dgm:t>
        <a:bodyPr/>
        <a:lstStyle/>
        <a:p>
          <a:endParaRPr lang="en-US"/>
        </a:p>
      </dgm:t>
    </dgm:pt>
    <dgm:pt modelId="{6C7B5AC3-D366-4114-848C-B7B5C5869907}">
      <dgm:prSet/>
      <dgm:spPr/>
      <dgm:t>
        <a:bodyPr/>
        <a:lstStyle/>
        <a:p>
          <a:pPr>
            <a:defRPr b="1"/>
          </a:pPr>
          <a:r>
            <a:rPr lang="en-IN" b="1"/>
            <a:t>RandomUnderSampler</a:t>
          </a:r>
          <a:r>
            <a:rPr lang="en-IN"/>
            <a:t> from imblearn for class balancing.</a:t>
          </a:r>
          <a:endParaRPr lang="en-US"/>
        </a:p>
      </dgm:t>
    </dgm:pt>
    <dgm:pt modelId="{298113A3-8F89-4B42-ACA8-E16D529EF589}" type="parTrans" cxnId="{2654097D-3584-4973-9B02-B746B96341DB}">
      <dgm:prSet/>
      <dgm:spPr/>
      <dgm:t>
        <a:bodyPr/>
        <a:lstStyle/>
        <a:p>
          <a:endParaRPr lang="en-US"/>
        </a:p>
      </dgm:t>
    </dgm:pt>
    <dgm:pt modelId="{D4DA0425-7A06-468C-8B3E-7E57313F6896}" type="sibTrans" cxnId="{2654097D-3584-4973-9B02-B746B96341DB}">
      <dgm:prSet/>
      <dgm:spPr/>
      <dgm:t>
        <a:bodyPr/>
        <a:lstStyle/>
        <a:p>
          <a:endParaRPr lang="en-US"/>
        </a:p>
      </dgm:t>
    </dgm:pt>
    <dgm:pt modelId="{DE0D723E-A373-41C6-B13A-C7A07079A4C3}">
      <dgm:prSet/>
      <dgm:spPr/>
      <dgm:t>
        <a:bodyPr/>
        <a:lstStyle/>
        <a:p>
          <a:pPr>
            <a:defRPr b="1"/>
          </a:pPr>
          <a:r>
            <a:rPr lang="en-IN" b="1"/>
            <a:t>Callbacks for model optimization: </a:t>
          </a:r>
          <a:r>
            <a:rPr lang="en-IN"/>
            <a:t>EarlyStopping, ReduceLROnPlateau, ModelCheckpoint</a:t>
          </a:r>
          <a:endParaRPr lang="en-US"/>
        </a:p>
      </dgm:t>
    </dgm:pt>
    <dgm:pt modelId="{1B70FE60-5602-4CC8-8454-348118DBEEAD}" type="parTrans" cxnId="{74F1C804-87CA-405A-A0A8-446EA45EE705}">
      <dgm:prSet/>
      <dgm:spPr/>
      <dgm:t>
        <a:bodyPr/>
        <a:lstStyle/>
        <a:p>
          <a:endParaRPr lang="en-US"/>
        </a:p>
      </dgm:t>
    </dgm:pt>
    <dgm:pt modelId="{089BF761-CFA3-4772-99FE-09AD8542E296}" type="sibTrans" cxnId="{74F1C804-87CA-405A-A0A8-446EA45EE705}">
      <dgm:prSet/>
      <dgm:spPr/>
      <dgm:t>
        <a:bodyPr/>
        <a:lstStyle/>
        <a:p>
          <a:endParaRPr lang="en-US"/>
        </a:p>
      </dgm:t>
    </dgm:pt>
    <dgm:pt modelId="{331E9445-8F22-47C7-B246-C682C74FEAED}" type="pres">
      <dgm:prSet presAssocID="{4DC1758E-6252-48A6-BBE8-5994D790A006}" presName="root" presStyleCnt="0">
        <dgm:presLayoutVars>
          <dgm:dir/>
          <dgm:resizeHandles val="exact"/>
        </dgm:presLayoutVars>
      </dgm:prSet>
      <dgm:spPr/>
    </dgm:pt>
    <dgm:pt modelId="{D5443418-43A6-4194-B510-D2FEDDEB2CC5}" type="pres">
      <dgm:prSet presAssocID="{0F455E09-B541-4242-8FCD-ACAF0405E279}" presName="compNode" presStyleCnt="0"/>
      <dgm:spPr/>
    </dgm:pt>
    <dgm:pt modelId="{F362D917-69F9-4DB9-BBE2-DA51DE971DD4}" type="pres">
      <dgm:prSet presAssocID="{0F455E09-B541-4242-8FCD-ACAF0405E27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3EFDED07-13B2-45B5-B184-B3CC44D9D664}" type="pres">
      <dgm:prSet presAssocID="{0F455E09-B541-4242-8FCD-ACAF0405E279}" presName="iconSpace" presStyleCnt="0"/>
      <dgm:spPr/>
    </dgm:pt>
    <dgm:pt modelId="{A3820865-D14D-49D6-88B2-96C65544B3C2}" type="pres">
      <dgm:prSet presAssocID="{0F455E09-B541-4242-8FCD-ACAF0405E279}" presName="parTx" presStyleLbl="revTx" presStyleIdx="0" presStyleCnt="10">
        <dgm:presLayoutVars>
          <dgm:chMax val="0"/>
          <dgm:chPref val="0"/>
        </dgm:presLayoutVars>
      </dgm:prSet>
      <dgm:spPr/>
    </dgm:pt>
    <dgm:pt modelId="{0CA024CA-B696-4544-AD16-081E55C7566F}" type="pres">
      <dgm:prSet presAssocID="{0F455E09-B541-4242-8FCD-ACAF0405E279}" presName="txSpace" presStyleCnt="0"/>
      <dgm:spPr/>
    </dgm:pt>
    <dgm:pt modelId="{7260CD7A-4A49-4509-B049-FA9EE88713AC}" type="pres">
      <dgm:prSet presAssocID="{0F455E09-B541-4242-8FCD-ACAF0405E279}" presName="desTx" presStyleLbl="revTx" presStyleIdx="1" presStyleCnt="10" custLinFactNeighborX="439" custLinFactNeighborY="-56969">
        <dgm:presLayoutVars/>
      </dgm:prSet>
      <dgm:spPr/>
    </dgm:pt>
    <dgm:pt modelId="{65392101-9691-4815-AB64-BF27EAB96A7E}" type="pres">
      <dgm:prSet presAssocID="{A037BE16-99F1-4DFE-98FF-C19B9120B15A}" presName="sibTrans" presStyleCnt="0"/>
      <dgm:spPr/>
    </dgm:pt>
    <dgm:pt modelId="{BB95D144-044C-4C3A-91C3-90732E9385D6}" type="pres">
      <dgm:prSet presAssocID="{C67AFCBB-75D3-4B48-9AA0-B442EC0D21A8}" presName="compNode" presStyleCnt="0"/>
      <dgm:spPr/>
    </dgm:pt>
    <dgm:pt modelId="{21BC2AE6-6DC8-40AC-A939-3FD6E901C786}" type="pres">
      <dgm:prSet presAssocID="{C67AFCBB-75D3-4B48-9AA0-B442EC0D21A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E536E33F-5515-456D-854D-D109F5C39C4D}" type="pres">
      <dgm:prSet presAssocID="{C67AFCBB-75D3-4B48-9AA0-B442EC0D21A8}" presName="iconSpace" presStyleCnt="0"/>
      <dgm:spPr/>
    </dgm:pt>
    <dgm:pt modelId="{061E245E-9BA9-4393-BB2F-DA11E57F244C}" type="pres">
      <dgm:prSet presAssocID="{C67AFCBB-75D3-4B48-9AA0-B442EC0D21A8}" presName="parTx" presStyleLbl="revTx" presStyleIdx="2" presStyleCnt="10">
        <dgm:presLayoutVars>
          <dgm:chMax val="0"/>
          <dgm:chPref val="0"/>
        </dgm:presLayoutVars>
      </dgm:prSet>
      <dgm:spPr/>
    </dgm:pt>
    <dgm:pt modelId="{EF596F3E-C97B-4498-B21B-FAF72C9C5C45}" type="pres">
      <dgm:prSet presAssocID="{C67AFCBB-75D3-4B48-9AA0-B442EC0D21A8}" presName="txSpace" presStyleCnt="0"/>
      <dgm:spPr/>
    </dgm:pt>
    <dgm:pt modelId="{809FE3FF-9C8B-4526-BD7D-950C449F8736}" type="pres">
      <dgm:prSet presAssocID="{C67AFCBB-75D3-4B48-9AA0-B442EC0D21A8}" presName="desTx" presStyleLbl="revTx" presStyleIdx="3" presStyleCnt="10">
        <dgm:presLayoutVars/>
      </dgm:prSet>
      <dgm:spPr/>
    </dgm:pt>
    <dgm:pt modelId="{D8BE4D83-6424-4C67-AB6B-D56BF427CA80}" type="pres">
      <dgm:prSet presAssocID="{147112A4-39AC-483C-818A-C6D5C880FFC0}" presName="sibTrans" presStyleCnt="0"/>
      <dgm:spPr/>
    </dgm:pt>
    <dgm:pt modelId="{9C4116DE-422F-419F-AFF6-1E53D47D9B05}" type="pres">
      <dgm:prSet presAssocID="{E4E7614E-9F6A-4B45-841F-C78FE7CBFCCD}" presName="compNode" presStyleCnt="0"/>
      <dgm:spPr/>
    </dgm:pt>
    <dgm:pt modelId="{E46E4992-7BDA-4B6F-849E-6F6F2D0D9ADA}" type="pres">
      <dgm:prSet presAssocID="{E4E7614E-9F6A-4B45-841F-C78FE7CBFC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6DFE305C-C178-4556-9A01-40BC08BEFDF5}" type="pres">
      <dgm:prSet presAssocID="{E4E7614E-9F6A-4B45-841F-C78FE7CBFCCD}" presName="iconSpace" presStyleCnt="0"/>
      <dgm:spPr/>
    </dgm:pt>
    <dgm:pt modelId="{0CA72A78-9534-4472-9ACA-A9A85F330EF1}" type="pres">
      <dgm:prSet presAssocID="{E4E7614E-9F6A-4B45-841F-C78FE7CBFCCD}" presName="parTx" presStyleLbl="revTx" presStyleIdx="4" presStyleCnt="10">
        <dgm:presLayoutVars>
          <dgm:chMax val="0"/>
          <dgm:chPref val="0"/>
        </dgm:presLayoutVars>
      </dgm:prSet>
      <dgm:spPr/>
    </dgm:pt>
    <dgm:pt modelId="{DF5A9C6A-BEFC-4C06-81BF-82AD2A8CBE92}" type="pres">
      <dgm:prSet presAssocID="{E4E7614E-9F6A-4B45-841F-C78FE7CBFCCD}" presName="txSpace" presStyleCnt="0"/>
      <dgm:spPr/>
    </dgm:pt>
    <dgm:pt modelId="{2C17FB5B-7105-4CFA-BADB-DF5CD6B28F6B}" type="pres">
      <dgm:prSet presAssocID="{E4E7614E-9F6A-4B45-841F-C78FE7CBFCCD}" presName="desTx" presStyleLbl="revTx" presStyleIdx="5" presStyleCnt="10">
        <dgm:presLayoutVars/>
      </dgm:prSet>
      <dgm:spPr/>
    </dgm:pt>
    <dgm:pt modelId="{69671DC0-513F-49B7-98BA-2FABAE50C9A7}" type="pres">
      <dgm:prSet presAssocID="{CC97ACDF-66AA-43C4-968C-C5157DAE3211}" presName="sibTrans" presStyleCnt="0"/>
      <dgm:spPr/>
    </dgm:pt>
    <dgm:pt modelId="{7800226C-7E61-42D6-834D-3A55E2229AFF}" type="pres">
      <dgm:prSet presAssocID="{6C7B5AC3-D366-4114-848C-B7B5C5869907}" presName="compNode" presStyleCnt="0"/>
      <dgm:spPr/>
    </dgm:pt>
    <dgm:pt modelId="{E85FB27A-CFC0-404E-9CDC-4DF629506EFD}" type="pres">
      <dgm:prSet presAssocID="{6C7B5AC3-D366-4114-848C-B7B5C586990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14F1B5CD-4EF5-456B-919A-298C81FD05FB}" type="pres">
      <dgm:prSet presAssocID="{6C7B5AC3-D366-4114-848C-B7B5C5869907}" presName="iconSpace" presStyleCnt="0"/>
      <dgm:spPr/>
    </dgm:pt>
    <dgm:pt modelId="{9D12AF30-0E65-4407-BFF1-4A7B5249C07B}" type="pres">
      <dgm:prSet presAssocID="{6C7B5AC3-D366-4114-848C-B7B5C5869907}" presName="parTx" presStyleLbl="revTx" presStyleIdx="6" presStyleCnt="10">
        <dgm:presLayoutVars>
          <dgm:chMax val="0"/>
          <dgm:chPref val="0"/>
        </dgm:presLayoutVars>
      </dgm:prSet>
      <dgm:spPr/>
    </dgm:pt>
    <dgm:pt modelId="{9652A4CF-1BDE-4C44-B66A-560CEF8A3707}" type="pres">
      <dgm:prSet presAssocID="{6C7B5AC3-D366-4114-848C-B7B5C5869907}" presName="txSpace" presStyleCnt="0"/>
      <dgm:spPr/>
    </dgm:pt>
    <dgm:pt modelId="{6A1943C1-8C6D-4ED9-AE7A-E2B897548D6E}" type="pres">
      <dgm:prSet presAssocID="{6C7B5AC3-D366-4114-848C-B7B5C5869907}" presName="desTx" presStyleLbl="revTx" presStyleIdx="7" presStyleCnt="10">
        <dgm:presLayoutVars/>
      </dgm:prSet>
      <dgm:spPr/>
    </dgm:pt>
    <dgm:pt modelId="{180E9D88-26AE-4AC9-9C7F-3F1A776BC963}" type="pres">
      <dgm:prSet presAssocID="{D4DA0425-7A06-468C-8B3E-7E57313F6896}" presName="sibTrans" presStyleCnt="0"/>
      <dgm:spPr/>
    </dgm:pt>
    <dgm:pt modelId="{32327C5F-D026-4462-A6D0-EB2077D19A31}" type="pres">
      <dgm:prSet presAssocID="{DE0D723E-A373-41C6-B13A-C7A07079A4C3}" presName="compNode" presStyleCnt="0"/>
      <dgm:spPr/>
    </dgm:pt>
    <dgm:pt modelId="{54B42350-A8CA-428F-B6BD-00A235D9FF66}" type="pres">
      <dgm:prSet presAssocID="{DE0D723E-A373-41C6-B13A-C7A07079A4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ircular Flowchart"/>
        </a:ext>
      </dgm:extLst>
    </dgm:pt>
    <dgm:pt modelId="{1C310F44-B515-4EAE-8F7F-28B16DECB068}" type="pres">
      <dgm:prSet presAssocID="{DE0D723E-A373-41C6-B13A-C7A07079A4C3}" presName="iconSpace" presStyleCnt="0"/>
      <dgm:spPr/>
    </dgm:pt>
    <dgm:pt modelId="{46E325F6-BE8D-412A-9116-4F83ADF295BE}" type="pres">
      <dgm:prSet presAssocID="{DE0D723E-A373-41C6-B13A-C7A07079A4C3}" presName="parTx" presStyleLbl="revTx" presStyleIdx="8" presStyleCnt="10">
        <dgm:presLayoutVars>
          <dgm:chMax val="0"/>
          <dgm:chPref val="0"/>
        </dgm:presLayoutVars>
      </dgm:prSet>
      <dgm:spPr/>
    </dgm:pt>
    <dgm:pt modelId="{86424D1F-12D4-4B9A-9D7F-8724010270D0}" type="pres">
      <dgm:prSet presAssocID="{DE0D723E-A373-41C6-B13A-C7A07079A4C3}" presName="txSpace" presStyleCnt="0"/>
      <dgm:spPr/>
    </dgm:pt>
    <dgm:pt modelId="{ED7F7453-7388-4DA1-94F3-B82035D5427A}" type="pres">
      <dgm:prSet presAssocID="{DE0D723E-A373-41C6-B13A-C7A07079A4C3}" presName="desTx" presStyleLbl="revTx" presStyleIdx="9" presStyleCnt="10">
        <dgm:presLayoutVars/>
      </dgm:prSet>
      <dgm:spPr/>
    </dgm:pt>
  </dgm:ptLst>
  <dgm:cxnLst>
    <dgm:cxn modelId="{74F1C804-87CA-405A-A0A8-446EA45EE705}" srcId="{4DC1758E-6252-48A6-BBE8-5994D790A006}" destId="{DE0D723E-A373-41C6-B13A-C7A07079A4C3}" srcOrd="4" destOrd="0" parTransId="{1B70FE60-5602-4CC8-8454-348118DBEEAD}" sibTransId="{089BF761-CFA3-4772-99FE-09AD8542E296}"/>
    <dgm:cxn modelId="{FD46A70F-5DAC-4803-8391-9DAC54813206}" type="presOf" srcId="{25A047A3-63D6-4FD4-813D-9A4393775882}" destId="{7260CD7A-4A49-4509-B049-FA9EE88713AC}" srcOrd="0" destOrd="4" presId="urn:microsoft.com/office/officeart/2018/2/layout/IconLabelDescriptionList"/>
    <dgm:cxn modelId="{01BC7A1B-606A-40C1-98BA-A179A496ABDE}" type="presOf" srcId="{6C7B5AC3-D366-4114-848C-B7B5C5869907}" destId="{9D12AF30-0E65-4407-BFF1-4A7B5249C07B}" srcOrd="0" destOrd="0" presId="urn:microsoft.com/office/officeart/2018/2/layout/IconLabelDescriptionList"/>
    <dgm:cxn modelId="{96BEE81C-94ED-454E-81E5-83B2D8EFEEA9}" type="presOf" srcId="{E4E7614E-9F6A-4B45-841F-C78FE7CBFCCD}" destId="{0CA72A78-9534-4472-9ACA-A9A85F330EF1}" srcOrd="0" destOrd="0" presId="urn:microsoft.com/office/officeart/2018/2/layout/IconLabelDescriptionList"/>
    <dgm:cxn modelId="{69E1AF21-2BD0-4A60-AFFA-383A421622AF}" srcId="{4DC1758E-6252-48A6-BBE8-5994D790A006}" destId="{E4E7614E-9F6A-4B45-841F-C78FE7CBFCCD}" srcOrd="2" destOrd="0" parTransId="{4F5D6645-A623-41C9-9270-D48E97816D7A}" sibTransId="{CC97ACDF-66AA-43C4-968C-C5157DAE3211}"/>
    <dgm:cxn modelId="{E36A9936-4855-4DF2-BD1B-C9EF8F7A6D25}" srcId="{0F455E09-B541-4242-8FCD-ACAF0405E279}" destId="{25A047A3-63D6-4FD4-813D-9A4393775882}" srcOrd="4" destOrd="0" parTransId="{6E349A06-A5E1-4BED-9008-EF6D48BDE191}" sibTransId="{FAB4CF41-1600-4B71-9050-BCC8915DC18F}"/>
    <dgm:cxn modelId="{AD2EA94E-5AFD-4A5F-98F6-E2D2558E9744}" type="presOf" srcId="{C67AFCBB-75D3-4B48-9AA0-B442EC0D21A8}" destId="{061E245E-9BA9-4393-BB2F-DA11E57F244C}" srcOrd="0" destOrd="0" presId="urn:microsoft.com/office/officeart/2018/2/layout/IconLabelDescriptionList"/>
    <dgm:cxn modelId="{11497959-7531-4C3B-B6D7-A4BD1504F410}" srcId="{0F455E09-B541-4242-8FCD-ACAF0405E279}" destId="{5C6887BE-2BB6-42CE-8B54-1DE748F9BC58}" srcOrd="0" destOrd="0" parTransId="{F6D17601-8B33-46C1-A08C-ADAD0783624D}" sibTransId="{EBFE2F22-435B-4D53-A615-B84F9A602244}"/>
    <dgm:cxn modelId="{57A0AA5B-7F6D-4980-9B16-538CB9FB0C8E}" type="presOf" srcId="{356064EE-FBA5-40F2-BE97-0D2B23CB3F25}" destId="{7260CD7A-4A49-4509-B049-FA9EE88713AC}" srcOrd="0" destOrd="3" presId="urn:microsoft.com/office/officeart/2018/2/layout/IconLabelDescriptionList"/>
    <dgm:cxn modelId="{A85F0562-F8AD-46D1-AAB4-163480A011C5}" type="presOf" srcId="{DE0D723E-A373-41C6-B13A-C7A07079A4C3}" destId="{46E325F6-BE8D-412A-9116-4F83ADF295BE}" srcOrd="0" destOrd="0" presId="urn:microsoft.com/office/officeart/2018/2/layout/IconLabelDescriptionList"/>
    <dgm:cxn modelId="{EFED3267-06CE-49D2-B8C4-5C660224C8E4}" srcId="{4DC1758E-6252-48A6-BBE8-5994D790A006}" destId="{C67AFCBB-75D3-4B48-9AA0-B442EC0D21A8}" srcOrd="1" destOrd="0" parTransId="{75884518-0A39-4CAB-B813-DA033A5A120D}" sibTransId="{147112A4-39AC-483C-818A-C6D5C880FFC0}"/>
    <dgm:cxn modelId="{6F02F66C-D863-499F-915E-9322DA2709A8}" type="presOf" srcId="{933EFFEF-B81C-472B-9DAB-BBC03145A60B}" destId="{7260CD7A-4A49-4509-B049-FA9EE88713AC}" srcOrd="0" destOrd="2" presId="urn:microsoft.com/office/officeart/2018/2/layout/IconLabelDescriptionList"/>
    <dgm:cxn modelId="{7158EF6F-82C6-4CDC-BB06-0AF613178D88}" type="presOf" srcId="{4DC1758E-6252-48A6-BBE8-5994D790A006}" destId="{331E9445-8F22-47C7-B246-C682C74FEAED}" srcOrd="0" destOrd="0" presId="urn:microsoft.com/office/officeart/2018/2/layout/IconLabelDescriptionList"/>
    <dgm:cxn modelId="{2654097D-3584-4973-9B02-B746B96341DB}" srcId="{4DC1758E-6252-48A6-BBE8-5994D790A006}" destId="{6C7B5AC3-D366-4114-848C-B7B5C5869907}" srcOrd="3" destOrd="0" parTransId="{298113A3-8F89-4B42-ACA8-E16D529EF589}" sibTransId="{D4DA0425-7A06-468C-8B3E-7E57313F6896}"/>
    <dgm:cxn modelId="{B75946A3-D3DF-4FF0-8D3D-2004EA9FE77C}" type="presOf" srcId="{5C6887BE-2BB6-42CE-8B54-1DE748F9BC58}" destId="{7260CD7A-4A49-4509-B049-FA9EE88713AC}" srcOrd="0" destOrd="0" presId="urn:microsoft.com/office/officeart/2018/2/layout/IconLabelDescriptionList"/>
    <dgm:cxn modelId="{FECAB2B5-9079-46AD-A4BA-235E003531CE}" type="presOf" srcId="{0F455E09-B541-4242-8FCD-ACAF0405E279}" destId="{A3820865-D14D-49D6-88B2-96C65544B3C2}" srcOrd="0" destOrd="0" presId="urn:microsoft.com/office/officeart/2018/2/layout/IconLabelDescriptionList"/>
    <dgm:cxn modelId="{1AA94FBC-2508-4F0A-811B-FD2BCFAEB2BB}" type="presOf" srcId="{1B5AEC5C-82F3-4FF0-AB85-14F852ED19C6}" destId="{7260CD7A-4A49-4509-B049-FA9EE88713AC}" srcOrd="0" destOrd="1" presId="urn:microsoft.com/office/officeart/2018/2/layout/IconLabelDescriptionList"/>
    <dgm:cxn modelId="{6BD8E4C1-6B98-470F-A87B-1E2331D4E5BB}" srcId="{0F455E09-B541-4242-8FCD-ACAF0405E279}" destId="{933EFFEF-B81C-472B-9DAB-BBC03145A60B}" srcOrd="2" destOrd="0" parTransId="{6EE37189-59EB-413E-A7B4-58551854152A}" sibTransId="{02C4E783-333D-4387-B351-C75E4D8AD65C}"/>
    <dgm:cxn modelId="{38215BC8-B2D9-471A-A930-7A0537CC464B}" srcId="{0F455E09-B541-4242-8FCD-ACAF0405E279}" destId="{1B5AEC5C-82F3-4FF0-AB85-14F852ED19C6}" srcOrd="1" destOrd="0" parTransId="{95B26CDD-DD3C-4690-8ACD-98439DF3D8A3}" sibTransId="{AB2DDAB4-58F4-4107-9CAA-1B42F7E42382}"/>
    <dgm:cxn modelId="{1E305DE7-6D70-49FA-928B-1BA6B1691C2C}" srcId="{0F455E09-B541-4242-8FCD-ACAF0405E279}" destId="{356064EE-FBA5-40F2-BE97-0D2B23CB3F25}" srcOrd="3" destOrd="0" parTransId="{9A9DFFD7-950E-43EB-9E9E-C60550050700}" sibTransId="{9F5ECE74-50DC-435B-AF6C-DEC926DEDDFE}"/>
    <dgm:cxn modelId="{3A8ABAEA-1F4C-4DBB-BD9D-F9A725F6E4E3}" srcId="{4DC1758E-6252-48A6-BBE8-5994D790A006}" destId="{0F455E09-B541-4242-8FCD-ACAF0405E279}" srcOrd="0" destOrd="0" parTransId="{1270E9DA-7470-4583-B105-327A97669F61}" sibTransId="{A037BE16-99F1-4DFE-98FF-C19B9120B15A}"/>
    <dgm:cxn modelId="{BF422B5A-83C1-4A55-AD33-348CE431EC76}" type="presParOf" srcId="{331E9445-8F22-47C7-B246-C682C74FEAED}" destId="{D5443418-43A6-4194-B510-D2FEDDEB2CC5}" srcOrd="0" destOrd="0" presId="urn:microsoft.com/office/officeart/2018/2/layout/IconLabelDescriptionList"/>
    <dgm:cxn modelId="{AD7474E5-7ABC-48DA-AB03-BAA5A749A15A}" type="presParOf" srcId="{D5443418-43A6-4194-B510-D2FEDDEB2CC5}" destId="{F362D917-69F9-4DB9-BBE2-DA51DE971DD4}" srcOrd="0" destOrd="0" presId="urn:microsoft.com/office/officeart/2018/2/layout/IconLabelDescriptionList"/>
    <dgm:cxn modelId="{C5B8BDB7-5F54-4242-8727-8E591F859044}" type="presParOf" srcId="{D5443418-43A6-4194-B510-D2FEDDEB2CC5}" destId="{3EFDED07-13B2-45B5-B184-B3CC44D9D664}" srcOrd="1" destOrd="0" presId="urn:microsoft.com/office/officeart/2018/2/layout/IconLabelDescriptionList"/>
    <dgm:cxn modelId="{9F35345B-9E51-49E0-A0DB-DB97B8A9986E}" type="presParOf" srcId="{D5443418-43A6-4194-B510-D2FEDDEB2CC5}" destId="{A3820865-D14D-49D6-88B2-96C65544B3C2}" srcOrd="2" destOrd="0" presId="urn:microsoft.com/office/officeart/2018/2/layout/IconLabelDescriptionList"/>
    <dgm:cxn modelId="{7C5FA0A8-E06A-467F-904C-419950C465C2}" type="presParOf" srcId="{D5443418-43A6-4194-B510-D2FEDDEB2CC5}" destId="{0CA024CA-B696-4544-AD16-081E55C7566F}" srcOrd="3" destOrd="0" presId="urn:microsoft.com/office/officeart/2018/2/layout/IconLabelDescriptionList"/>
    <dgm:cxn modelId="{D15D7D30-47B0-4E0B-B6B9-1DD6D184917E}" type="presParOf" srcId="{D5443418-43A6-4194-B510-D2FEDDEB2CC5}" destId="{7260CD7A-4A49-4509-B049-FA9EE88713AC}" srcOrd="4" destOrd="0" presId="urn:microsoft.com/office/officeart/2018/2/layout/IconLabelDescriptionList"/>
    <dgm:cxn modelId="{763CA18A-6294-4B25-BDE2-568444385BFB}" type="presParOf" srcId="{331E9445-8F22-47C7-B246-C682C74FEAED}" destId="{65392101-9691-4815-AB64-BF27EAB96A7E}" srcOrd="1" destOrd="0" presId="urn:microsoft.com/office/officeart/2018/2/layout/IconLabelDescriptionList"/>
    <dgm:cxn modelId="{CEBE4D5D-8BD4-4D71-8FB9-8EDA339B0EA3}" type="presParOf" srcId="{331E9445-8F22-47C7-B246-C682C74FEAED}" destId="{BB95D144-044C-4C3A-91C3-90732E9385D6}" srcOrd="2" destOrd="0" presId="urn:microsoft.com/office/officeart/2018/2/layout/IconLabelDescriptionList"/>
    <dgm:cxn modelId="{6D6EE7B6-E665-471D-A187-6A2E13F22693}" type="presParOf" srcId="{BB95D144-044C-4C3A-91C3-90732E9385D6}" destId="{21BC2AE6-6DC8-40AC-A939-3FD6E901C786}" srcOrd="0" destOrd="0" presId="urn:microsoft.com/office/officeart/2018/2/layout/IconLabelDescriptionList"/>
    <dgm:cxn modelId="{91CB00A7-BFDD-413E-AFDF-B96CDB2ED2CF}" type="presParOf" srcId="{BB95D144-044C-4C3A-91C3-90732E9385D6}" destId="{E536E33F-5515-456D-854D-D109F5C39C4D}" srcOrd="1" destOrd="0" presId="urn:microsoft.com/office/officeart/2018/2/layout/IconLabelDescriptionList"/>
    <dgm:cxn modelId="{CD435C05-984B-42A1-973C-3914B0CFE7BA}" type="presParOf" srcId="{BB95D144-044C-4C3A-91C3-90732E9385D6}" destId="{061E245E-9BA9-4393-BB2F-DA11E57F244C}" srcOrd="2" destOrd="0" presId="urn:microsoft.com/office/officeart/2018/2/layout/IconLabelDescriptionList"/>
    <dgm:cxn modelId="{BEFF3159-C675-4E05-9119-1968C8F75706}" type="presParOf" srcId="{BB95D144-044C-4C3A-91C3-90732E9385D6}" destId="{EF596F3E-C97B-4498-B21B-FAF72C9C5C45}" srcOrd="3" destOrd="0" presId="urn:microsoft.com/office/officeart/2018/2/layout/IconLabelDescriptionList"/>
    <dgm:cxn modelId="{55CE2507-03BB-4AEA-85DD-230E708F37A6}" type="presParOf" srcId="{BB95D144-044C-4C3A-91C3-90732E9385D6}" destId="{809FE3FF-9C8B-4526-BD7D-950C449F8736}" srcOrd="4" destOrd="0" presId="urn:microsoft.com/office/officeart/2018/2/layout/IconLabelDescriptionList"/>
    <dgm:cxn modelId="{6701F861-C798-4DA1-8298-EAD4A0892637}" type="presParOf" srcId="{331E9445-8F22-47C7-B246-C682C74FEAED}" destId="{D8BE4D83-6424-4C67-AB6B-D56BF427CA80}" srcOrd="3" destOrd="0" presId="urn:microsoft.com/office/officeart/2018/2/layout/IconLabelDescriptionList"/>
    <dgm:cxn modelId="{93EC3A1A-146B-454C-B7E3-EBB350A01C06}" type="presParOf" srcId="{331E9445-8F22-47C7-B246-C682C74FEAED}" destId="{9C4116DE-422F-419F-AFF6-1E53D47D9B05}" srcOrd="4" destOrd="0" presId="urn:microsoft.com/office/officeart/2018/2/layout/IconLabelDescriptionList"/>
    <dgm:cxn modelId="{36A5D35A-04B0-4279-8EBD-03330E9653B2}" type="presParOf" srcId="{9C4116DE-422F-419F-AFF6-1E53D47D9B05}" destId="{E46E4992-7BDA-4B6F-849E-6F6F2D0D9ADA}" srcOrd="0" destOrd="0" presId="urn:microsoft.com/office/officeart/2018/2/layout/IconLabelDescriptionList"/>
    <dgm:cxn modelId="{0ED791FE-38C1-4532-80B9-EC27014B2658}" type="presParOf" srcId="{9C4116DE-422F-419F-AFF6-1E53D47D9B05}" destId="{6DFE305C-C178-4556-9A01-40BC08BEFDF5}" srcOrd="1" destOrd="0" presId="urn:microsoft.com/office/officeart/2018/2/layout/IconLabelDescriptionList"/>
    <dgm:cxn modelId="{5ED65719-F9F5-4D0E-AD4A-E392F509AF22}" type="presParOf" srcId="{9C4116DE-422F-419F-AFF6-1E53D47D9B05}" destId="{0CA72A78-9534-4472-9ACA-A9A85F330EF1}" srcOrd="2" destOrd="0" presId="urn:microsoft.com/office/officeart/2018/2/layout/IconLabelDescriptionList"/>
    <dgm:cxn modelId="{5788631F-F1B4-4E66-B322-FE600C1A5D61}" type="presParOf" srcId="{9C4116DE-422F-419F-AFF6-1E53D47D9B05}" destId="{DF5A9C6A-BEFC-4C06-81BF-82AD2A8CBE92}" srcOrd="3" destOrd="0" presId="urn:microsoft.com/office/officeart/2018/2/layout/IconLabelDescriptionList"/>
    <dgm:cxn modelId="{E896E9D1-ECBF-40CA-9DDB-D3349F7B278B}" type="presParOf" srcId="{9C4116DE-422F-419F-AFF6-1E53D47D9B05}" destId="{2C17FB5B-7105-4CFA-BADB-DF5CD6B28F6B}" srcOrd="4" destOrd="0" presId="urn:microsoft.com/office/officeart/2018/2/layout/IconLabelDescriptionList"/>
    <dgm:cxn modelId="{A96646B8-C7D3-4DB8-AAD7-A8DF3FCA7B3D}" type="presParOf" srcId="{331E9445-8F22-47C7-B246-C682C74FEAED}" destId="{69671DC0-513F-49B7-98BA-2FABAE50C9A7}" srcOrd="5" destOrd="0" presId="urn:microsoft.com/office/officeart/2018/2/layout/IconLabelDescriptionList"/>
    <dgm:cxn modelId="{63B26E51-E2D9-4BDC-977B-16551234E697}" type="presParOf" srcId="{331E9445-8F22-47C7-B246-C682C74FEAED}" destId="{7800226C-7E61-42D6-834D-3A55E2229AFF}" srcOrd="6" destOrd="0" presId="urn:microsoft.com/office/officeart/2018/2/layout/IconLabelDescriptionList"/>
    <dgm:cxn modelId="{32C3733A-F96C-4DD8-9475-9E67403ADF45}" type="presParOf" srcId="{7800226C-7E61-42D6-834D-3A55E2229AFF}" destId="{E85FB27A-CFC0-404E-9CDC-4DF629506EFD}" srcOrd="0" destOrd="0" presId="urn:microsoft.com/office/officeart/2018/2/layout/IconLabelDescriptionList"/>
    <dgm:cxn modelId="{8662E0F4-5A38-4245-B69D-C447686162D3}" type="presParOf" srcId="{7800226C-7E61-42D6-834D-3A55E2229AFF}" destId="{14F1B5CD-4EF5-456B-919A-298C81FD05FB}" srcOrd="1" destOrd="0" presId="urn:microsoft.com/office/officeart/2018/2/layout/IconLabelDescriptionList"/>
    <dgm:cxn modelId="{FF574157-A69F-4370-8D42-67A3772D6F8E}" type="presParOf" srcId="{7800226C-7E61-42D6-834D-3A55E2229AFF}" destId="{9D12AF30-0E65-4407-BFF1-4A7B5249C07B}" srcOrd="2" destOrd="0" presId="urn:microsoft.com/office/officeart/2018/2/layout/IconLabelDescriptionList"/>
    <dgm:cxn modelId="{6B12FD0D-2290-4630-BB4D-9E55E48EBAF4}" type="presParOf" srcId="{7800226C-7E61-42D6-834D-3A55E2229AFF}" destId="{9652A4CF-1BDE-4C44-B66A-560CEF8A3707}" srcOrd="3" destOrd="0" presId="urn:microsoft.com/office/officeart/2018/2/layout/IconLabelDescriptionList"/>
    <dgm:cxn modelId="{F2E0E2FC-E22E-4A83-828C-F3AA20382AE1}" type="presParOf" srcId="{7800226C-7E61-42D6-834D-3A55E2229AFF}" destId="{6A1943C1-8C6D-4ED9-AE7A-E2B897548D6E}" srcOrd="4" destOrd="0" presId="urn:microsoft.com/office/officeart/2018/2/layout/IconLabelDescriptionList"/>
    <dgm:cxn modelId="{8951D3AA-DE06-49B0-8DAE-88039CE0E25B}" type="presParOf" srcId="{331E9445-8F22-47C7-B246-C682C74FEAED}" destId="{180E9D88-26AE-4AC9-9C7F-3F1A776BC963}" srcOrd="7" destOrd="0" presId="urn:microsoft.com/office/officeart/2018/2/layout/IconLabelDescriptionList"/>
    <dgm:cxn modelId="{CE9EBC66-A96B-4E9E-9261-E04E6FE9EC45}" type="presParOf" srcId="{331E9445-8F22-47C7-B246-C682C74FEAED}" destId="{32327C5F-D026-4462-A6D0-EB2077D19A31}" srcOrd="8" destOrd="0" presId="urn:microsoft.com/office/officeart/2018/2/layout/IconLabelDescriptionList"/>
    <dgm:cxn modelId="{FC6E79A6-8ADD-4EBE-A56A-B2946DBE8644}" type="presParOf" srcId="{32327C5F-D026-4462-A6D0-EB2077D19A31}" destId="{54B42350-A8CA-428F-B6BD-00A235D9FF66}" srcOrd="0" destOrd="0" presId="urn:microsoft.com/office/officeart/2018/2/layout/IconLabelDescriptionList"/>
    <dgm:cxn modelId="{824AD4FD-A119-4BB0-8C32-0C81D88BD1A9}" type="presParOf" srcId="{32327C5F-D026-4462-A6D0-EB2077D19A31}" destId="{1C310F44-B515-4EAE-8F7F-28B16DECB068}" srcOrd="1" destOrd="0" presId="urn:microsoft.com/office/officeart/2018/2/layout/IconLabelDescriptionList"/>
    <dgm:cxn modelId="{6E43EA00-EBFF-4AB2-BFC6-645AF3AC563A}" type="presParOf" srcId="{32327C5F-D026-4462-A6D0-EB2077D19A31}" destId="{46E325F6-BE8D-412A-9116-4F83ADF295BE}" srcOrd="2" destOrd="0" presId="urn:microsoft.com/office/officeart/2018/2/layout/IconLabelDescriptionList"/>
    <dgm:cxn modelId="{9062E654-6988-4E9A-9C9B-A77D1F41FFE2}" type="presParOf" srcId="{32327C5F-D026-4462-A6D0-EB2077D19A31}" destId="{86424D1F-12D4-4B9A-9D7F-8724010270D0}" srcOrd="3" destOrd="0" presId="urn:microsoft.com/office/officeart/2018/2/layout/IconLabelDescriptionList"/>
    <dgm:cxn modelId="{4A53E633-1192-49BD-A9E3-E24BDB62EDB2}" type="presParOf" srcId="{32327C5F-D026-4462-A6D0-EB2077D19A31}" destId="{ED7F7453-7388-4DA1-94F3-B82035D5427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7D1B0E-21D7-4233-A60B-F5FD179C7D8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9AE8B5-7F9E-49AF-84D8-C116A81BE5AE}">
      <dgm:prSet/>
      <dgm:spPr/>
      <dgm:t>
        <a:bodyPr/>
        <a:lstStyle/>
        <a:p>
          <a:pPr>
            <a:defRPr b="1"/>
          </a:pPr>
          <a:r>
            <a:rPr lang="en-US" b="1" i="0" baseline="0"/>
            <a:t>Preprocessing Techniques</a:t>
          </a:r>
          <a:r>
            <a:rPr lang="en-US" b="0" i="0" baseline="0"/>
            <a:t>:</a:t>
          </a:r>
          <a:endParaRPr lang="en-US"/>
        </a:p>
      </dgm:t>
    </dgm:pt>
    <dgm:pt modelId="{FE5487A9-6907-4D8E-AD1E-377EB6035F74}" type="parTrans" cxnId="{A5F5CB41-0271-4C3A-9405-53198AD92114}">
      <dgm:prSet/>
      <dgm:spPr/>
      <dgm:t>
        <a:bodyPr/>
        <a:lstStyle/>
        <a:p>
          <a:endParaRPr lang="en-US"/>
        </a:p>
      </dgm:t>
    </dgm:pt>
    <dgm:pt modelId="{55F1B322-599F-4057-A148-2C45C3BCCEB6}" type="sibTrans" cxnId="{A5F5CB41-0271-4C3A-9405-53198AD92114}">
      <dgm:prSet/>
      <dgm:spPr/>
      <dgm:t>
        <a:bodyPr/>
        <a:lstStyle/>
        <a:p>
          <a:endParaRPr lang="en-US"/>
        </a:p>
      </dgm:t>
    </dgm:pt>
    <dgm:pt modelId="{0E7E5204-2E79-40B2-B490-CEF526C15624}">
      <dgm:prSet/>
      <dgm:spPr/>
      <dgm:t>
        <a:bodyPr/>
        <a:lstStyle/>
        <a:p>
          <a:r>
            <a:rPr lang="en-US" b="1" i="0" baseline="0"/>
            <a:t>Normalization</a:t>
          </a:r>
          <a:r>
            <a:rPr lang="en-US" b="0" i="0" baseline="0"/>
            <a:t>: Scaling pixel values to a standard range (e.g., 0-1).</a:t>
          </a:r>
          <a:endParaRPr lang="en-US"/>
        </a:p>
      </dgm:t>
    </dgm:pt>
    <dgm:pt modelId="{4215427C-5599-4047-A9E3-9DE8E78AFAEC}" type="parTrans" cxnId="{7D721108-9F81-4C2D-AAF8-6BD6FA181D34}">
      <dgm:prSet/>
      <dgm:spPr/>
      <dgm:t>
        <a:bodyPr/>
        <a:lstStyle/>
        <a:p>
          <a:endParaRPr lang="en-US"/>
        </a:p>
      </dgm:t>
    </dgm:pt>
    <dgm:pt modelId="{D7C4A65E-72A1-452E-BAAF-8C39BCCAE937}" type="sibTrans" cxnId="{7D721108-9F81-4C2D-AAF8-6BD6FA181D34}">
      <dgm:prSet/>
      <dgm:spPr/>
      <dgm:t>
        <a:bodyPr/>
        <a:lstStyle/>
        <a:p>
          <a:endParaRPr lang="en-US"/>
        </a:p>
      </dgm:t>
    </dgm:pt>
    <dgm:pt modelId="{59983E41-94B4-4810-BC8A-40E44BBBCE33}">
      <dgm:prSet/>
      <dgm:spPr/>
      <dgm:t>
        <a:bodyPr/>
        <a:lstStyle/>
        <a:p>
          <a:r>
            <a:rPr lang="en-US" b="1" i="0" baseline="0"/>
            <a:t>Augmentation</a:t>
          </a:r>
          <a:r>
            <a:rPr lang="en-US" b="0" i="0" baseline="0"/>
            <a:t>: To overcome data imbalance, techniques like rotation, flipping, and zooming are used to 	artificially increase the number of training images.</a:t>
          </a:r>
          <a:endParaRPr lang="en-US"/>
        </a:p>
      </dgm:t>
    </dgm:pt>
    <dgm:pt modelId="{2D222029-1AB0-4759-A5FB-C3875A30CB77}" type="parTrans" cxnId="{D55882AE-8B72-4B7B-8EA0-A2D275B47BCF}">
      <dgm:prSet/>
      <dgm:spPr/>
      <dgm:t>
        <a:bodyPr/>
        <a:lstStyle/>
        <a:p>
          <a:endParaRPr lang="en-US"/>
        </a:p>
      </dgm:t>
    </dgm:pt>
    <dgm:pt modelId="{A8290629-9533-4F92-BCDA-0F28E54D6D7C}" type="sibTrans" cxnId="{D55882AE-8B72-4B7B-8EA0-A2D275B47BCF}">
      <dgm:prSet/>
      <dgm:spPr/>
      <dgm:t>
        <a:bodyPr/>
        <a:lstStyle/>
        <a:p>
          <a:endParaRPr lang="en-US"/>
        </a:p>
      </dgm:t>
    </dgm:pt>
    <dgm:pt modelId="{1FC598DE-74C5-489E-A6FE-C0CFD3D6B98B}">
      <dgm:prSet/>
      <dgm:spPr/>
      <dgm:t>
        <a:bodyPr/>
        <a:lstStyle/>
        <a:p>
          <a:r>
            <a:rPr lang="en-US" b="1" i="0" baseline="0"/>
            <a:t>Resizing</a:t>
          </a:r>
          <a:r>
            <a:rPr lang="en-US" b="0" i="0" baseline="0"/>
            <a:t>: Images are resized to a standard size (e.g., 224x224 for VGG16).</a:t>
          </a:r>
          <a:endParaRPr lang="en-US"/>
        </a:p>
      </dgm:t>
    </dgm:pt>
    <dgm:pt modelId="{9F75CA62-70A2-4524-863D-9A17F942C50A}" type="parTrans" cxnId="{2E901508-0840-49B4-B5A6-DB128C3B1228}">
      <dgm:prSet/>
      <dgm:spPr/>
      <dgm:t>
        <a:bodyPr/>
        <a:lstStyle/>
        <a:p>
          <a:endParaRPr lang="en-US"/>
        </a:p>
      </dgm:t>
    </dgm:pt>
    <dgm:pt modelId="{0ECCF3C9-C85B-4866-8B1E-679270EBDD54}" type="sibTrans" cxnId="{2E901508-0840-49B4-B5A6-DB128C3B1228}">
      <dgm:prSet/>
      <dgm:spPr/>
      <dgm:t>
        <a:bodyPr/>
        <a:lstStyle/>
        <a:p>
          <a:endParaRPr lang="en-US"/>
        </a:p>
      </dgm:t>
    </dgm:pt>
    <dgm:pt modelId="{F86281FE-B907-47FC-8A51-E11E71C0539F}">
      <dgm:prSet/>
      <dgm:spPr/>
      <dgm:t>
        <a:bodyPr/>
        <a:lstStyle/>
        <a:p>
          <a:pPr>
            <a:defRPr b="1"/>
          </a:pPr>
          <a:r>
            <a:rPr lang="en-US" b="1" i="0" baseline="0"/>
            <a:t>Data Split</a:t>
          </a:r>
          <a:r>
            <a:rPr lang="en-US" b="0" i="0" baseline="0"/>
            <a:t>:</a:t>
          </a:r>
          <a:endParaRPr lang="en-US"/>
        </a:p>
      </dgm:t>
    </dgm:pt>
    <dgm:pt modelId="{2E3FB4AA-FF0B-403D-B73C-546027B154F4}" type="parTrans" cxnId="{CCAD5A01-14EB-4452-B37C-8A5DFD6D16A5}">
      <dgm:prSet/>
      <dgm:spPr/>
      <dgm:t>
        <a:bodyPr/>
        <a:lstStyle/>
        <a:p>
          <a:endParaRPr lang="en-US"/>
        </a:p>
      </dgm:t>
    </dgm:pt>
    <dgm:pt modelId="{16EF541B-9C00-427A-8393-4CD793115FCD}" type="sibTrans" cxnId="{CCAD5A01-14EB-4452-B37C-8A5DFD6D16A5}">
      <dgm:prSet/>
      <dgm:spPr/>
      <dgm:t>
        <a:bodyPr/>
        <a:lstStyle/>
        <a:p>
          <a:endParaRPr lang="en-US"/>
        </a:p>
      </dgm:t>
    </dgm:pt>
    <dgm:pt modelId="{EBA58D60-7968-47EF-8F33-076FE2F3C7DB}">
      <dgm:prSet/>
      <dgm:spPr/>
      <dgm:t>
        <a:bodyPr/>
        <a:lstStyle/>
        <a:p>
          <a:r>
            <a:rPr lang="en-US" b="1" i="0" baseline="0"/>
            <a:t>Training Set</a:t>
          </a:r>
          <a:r>
            <a:rPr lang="en-US" b="0" i="0" baseline="0"/>
            <a:t>: Typically 80% of the data used to train the model.</a:t>
          </a:r>
          <a:endParaRPr lang="en-US"/>
        </a:p>
      </dgm:t>
    </dgm:pt>
    <dgm:pt modelId="{4177CDD5-F731-4F39-939D-8699BFBD6620}" type="parTrans" cxnId="{FA81E622-896C-43C7-BEDE-8109358A4B6F}">
      <dgm:prSet/>
      <dgm:spPr/>
      <dgm:t>
        <a:bodyPr/>
        <a:lstStyle/>
        <a:p>
          <a:endParaRPr lang="en-US"/>
        </a:p>
      </dgm:t>
    </dgm:pt>
    <dgm:pt modelId="{C62AA492-8764-4D88-A77E-360BF10848DC}" type="sibTrans" cxnId="{FA81E622-896C-43C7-BEDE-8109358A4B6F}">
      <dgm:prSet/>
      <dgm:spPr/>
      <dgm:t>
        <a:bodyPr/>
        <a:lstStyle/>
        <a:p>
          <a:endParaRPr lang="en-US"/>
        </a:p>
      </dgm:t>
    </dgm:pt>
    <dgm:pt modelId="{F9D93B04-DA8E-405D-8A83-5A09BE97F18F}">
      <dgm:prSet/>
      <dgm:spPr/>
      <dgm:t>
        <a:bodyPr/>
        <a:lstStyle/>
        <a:p>
          <a:r>
            <a:rPr lang="en-US" b="1" i="0" baseline="0"/>
            <a:t>Validation Set</a:t>
          </a:r>
          <a:r>
            <a:rPr lang="en-US" b="0" i="0" baseline="0"/>
            <a:t>: 10% used to validate the model during training to tune hyperparameters.</a:t>
          </a:r>
          <a:endParaRPr lang="en-US"/>
        </a:p>
      </dgm:t>
    </dgm:pt>
    <dgm:pt modelId="{F39176AD-7587-42F0-8D30-71F829EC301A}" type="parTrans" cxnId="{CD6CC6E9-89A3-426B-97E7-5D7F6D1D5CF2}">
      <dgm:prSet/>
      <dgm:spPr/>
      <dgm:t>
        <a:bodyPr/>
        <a:lstStyle/>
        <a:p>
          <a:endParaRPr lang="en-US"/>
        </a:p>
      </dgm:t>
    </dgm:pt>
    <dgm:pt modelId="{B1DDDEC1-9BFA-46E2-8F61-3B3DACEA2B9E}" type="sibTrans" cxnId="{CD6CC6E9-89A3-426B-97E7-5D7F6D1D5CF2}">
      <dgm:prSet/>
      <dgm:spPr/>
      <dgm:t>
        <a:bodyPr/>
        <a:lstStyle/>
        <a:p>
          <a:endParaRPr lang="en-US"/>
        </a:p>
      </dgm:t>
    </dgm:pt>
    <dgm:pt modelId="{B3035FD3-24A8-47A6-81DB-E68E7C2BA655}">
      <dgm:prSet/>
      <dgm:spPr/>
      <dgm:t>
        <a:bodyPr/>
        <a:lstStyle/>
        <a:p>
          <a:r>
            <a:rPr lang="en-US" b="1" i="0" baseline="0"/>
            <a:t>Test Set</a:t>
          </a:r>
          <a:r>
            <a:rPr lang="en-US" b="0" i="0" baseline="0"/>
            <a:t>: 10% used to evaluate the final model.</a:t>
          </a:r>
          <a:endParaRPr lang="en-US"/>
        </a:p>
      </dgm:t>
    </dgm:pt>
    <dgm:pt modelId="{E4146FA8-32F9-47E2-A02C-1EA55D08429E}" type="parTrans" cxnId="{D571EDFE-097F-4635-B4F7-DDF2ADEFF5E1}">
      <dgm:prSet/>
      <dgm:spPr/>
      <dgm:t>
        <a:bodyPr/>
        <a:lstStyle/>
        <a:p>
          <a:endParaRPr lang="en-US"/>
        </a:p>
      </dgm:t>
    </dgm:pt>
    <dgm:pt modelId="{9D28D25F-2D3E-4DCB-9FF1-259209A39AF8}" type="sibTrans" cxnId="{D571EDFE-097F-4635-B4F7-DDF2ADEFF5E1}">
      <dgm:prSet/>
      <dgm:spPr/>
      <dgm:t>
        <a:bodyPr/>
        <a:lstStyle/>
        <a:p>
          <a:endParaRPr lang="en-US"/>
        </a:p>
      </dgm:t>
    </dgm:pt>
    <dgm:pt modelId="{3767E509-1D34-4466-A363-C576EDAD3B05}" type="pres">
      <dgm:prSet presAssocID="{C17D1B0E-21D7-4233-A60B-F5FD179C7D8D}" presName="root" presStyleCnt="0">
        <dgm:presLayoutVars>
          <dgm:dir/>
          <dgm:resizeHandles val="exact"/>
        </dgm:presLayoutVars>
      </dgm:prSet>
      <dgm:spPr/>
    </dgm:pt>
    <dgm:pt modelId="{DD2FA519-685E-4E66-93B0-2404AB873223}" type="pres">
      <dgm:prSet presAssocID="{8C9AE8B5-7F9E-49AF-84D8-C116A81BE5AE}" presName="compNode" presStyleCnt="0"/>
      <dgm:spPr/>
    </dgm:pt>
    <dgm:pt modelId="{69C5D9C0-D06F-46ED-AEE4-5EED49C0DEFD}" type="pres">
      <dgm:prSet presAssocID="{8C9AE8B5-7F9E-49AF-84D8-C116A81BE5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CCA6C66-55B4-4002-A077-DB11CF274FA5}" type="pres">
      <dgm:prSet presAssocID="{8C9AE8B5-7F9E-49AF-84D8-C116A81BE5AE}" presName="iconSpace" presStyleCnt="0"/>
      <dgm:spPr/>
    </dgm:pt>
    <dgm:pt modelId="{57ECC3E4-9573-4847-9216-603341627D01}" type="pres">
      <dgm:prSet presAssocID="{8C9AE8B5-7F9E-49AF-84D8-C116A81BE5AE}" presName="parTx" presStyleLbl="revTx" presStyleIdx="0" presStyleCnt="4">
        <dgm:presLayoutVars>
          <dgm:chMax val="0"/>
          <dgm:chPref val="0"/>
        </dgm:presLayoutVars>
      </dgm:prSet>
      <dgm:spPr/>
    </dgm:pt>
    <dgm:pt modelId="{EC5E978C-C1E4-404E-A4D3-4CF8F1B0FB45}" type="pres">
      <dgm:prSet presAssocID="{8C9AE8B5-7F9E-49AF-84D8-C116A81BE5AE}" presName="txSpace" presStyleCnt="0"/>
      <dgm:spPr/>
    </dgm:pt>
    <dgm:pt modelId="{FF011FB6-4E9F-4141-9793-2E279FA5D4BE}" type="pres">
      <dgm:prSet presAssocID="{8C9AE8B5-7F9E-49AF-84D8-C116A81BE5AE}" presName="desTx" presStyleLbl="revTx" presStyleIdx="1" presStyleCnt="4">
        <dgm:presLayoutVars/>
      </dgm:prSet>
      <dgm:spPr/>
    </dgm:pt>
    <dgm:pt modelId="{470D3A70-785D-4230-B88E-F7AFE5B185FC}" type="pres">
      <dgm:prSet presAssocID="{55F1B322-599F-4057-A148-2C45C3BCCEB6}" presName="sibTrans" presStyleCnt="0"/>
      <dgm:spPr/>
    </dgm:pt>
    <dgm:pt modelId="{2A8FCBD9-81C4-4DD9-A1FE-006CD40DD5FD}" type="pres">
      <dgm:prSet presAssocID="{F86281FE-B907-47FC-8A51-E11E71C0539F}" presName="compNode" presStyleCnt="0"/>
      <dgm:spPr/>
    </dgm:pt>
    <dgm:pt modelId="{5B42B6B8-A98B-4244-93EB-3C45A4E95E98}" type="pres">
      <dgm:prSet presAssocID="{F86281FE-B907-47FC-8A51-E11E71C053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3BA20D6E-2D10-40B2-974E-D16F66093203}" type="pres">
      <dgm:prSet presAssocID="{F86281FE-B907-47FC-8A51-E11E71C0539F}" presName="iconSpace" presStyleCnt="0"/>
      <dgm:spPr/>
    </dgm:pt>
    <dgm:pt modelId="{144F51D4-162A-41D0-AA4D-74641A0314FB}" type="pres">
      <dgm:prSet presAssocID="{F86281FE-B907-47FC-8A51-E11E71C0539F}" presName="parTx" presStyleLbl="revTx" presStyleIdx="2" presStyleCnt="4">
        <dgm:presLayoutVars>
          <dgm:chMax val="0"/>
          <dgm:chPref val="0"/>
        </dgm:presLayoutVars>
      </dgm:prSet>
      <dgm:spPr/>
    </dgm:pt>
    <dgm:pt modelId="{5861CB87-D37B-4C96-826A-8719152C425B}" type="pres">
      <dgm:prSet presAssocID="{F86281FE-B907-47FC-8A51-E11E71C0539F}" presName="txSpace" presStyleCnt="0"/>
      <dgm:spPr/>
    </dgm:pt>
    <dgm:pt modelId="{35072D12-1A24-4890-BC22-55AD4DB83C79}" type="pres">
      <dgm:prSet presAssocID="{F86281FE-B907-47FC-8A51-E11E71C0539F}" presName="desTx" presStyleLbl="revTx" presStyleIdx="3" presStyleCnt="4">
        <dgm:presLayoutVars/>
      </dgm:prSet>
      <dgm:spPr/>
    </dgm:pt>
  </dgm:ptLst>
  <dgm:cxnLst>
    <dgm:cxn modelId="{CCAD5A01-14EB-4452-B37C-8A5DFD6D16A5}" srcId="{C17D1B0E-21D7-4233-A60B-F5FD179C7D8D}" destId="{F86281FE-B907-47FC-8A51-E11E71C0539F}" srcOrd="1" destOrd="0" parTransId="{2E3FB4AA-FF0B-403D-B73C-546027B154F4}" sibTransId="{16EF541B-9C00-427A-8393-4CD793115FCD}"/>
    <dgm:cxn modelId="{D793F402-9DF5-438C-BA1E-89A053A40E37}" type="presOf" srcId="{8C9AE8B5-7F9E-49AF-84D8-C116A81BE5AE}" destId="{57ECC3E4-9573-4847-9216-603341627D01}" srcOrd="0" destOrd="0" presId="urn:microsoft.com/office/officeart/2018/5/layout/CenteredIconLabelDescriptionList"/>
    <dgm:cxn modelId="{7D721108-9F81-4C2D-AAF8-6BD6FA181D34}" srcId="{8C9AE8B5-7F9E-49AF-84D8-C116A81BE5AE}" destId="{0E7E5204-2E79-40B2-B490-CEF526C15624}" srcOrd="0" destOrd="0" parTransId="{4215427C-5599-4047-A9E3-9DE8E78AFAEC}" sibTransId="{D7C4A65E-72A1-452E-BAAF-8C39BCCAE937}"/>
    <dgm:cxn modelId="{2E901508-0840-49B4-B5A6-DB128C3B1228}" srcId="{8C9AE8B5-7F9E-49AF-84D8-C116A81BE5AE}" destId="{1FC598DE-74C5-489E-A6FE-C0CFD3D6B98B}" srcOrd="2" destOrd="0" parTransId="{9F75CA62-70A2-4524-863D-9A17F942C50A}" sibTransId="{0ECCF3C9-C85B-4866-8B1E-679270EBDD54}"/>
    <dgm:cxn modelId="{8CD7800D-F5EC-4181-AE43-4DE6627F9305}" type="presOf" srcId="{59983E41-94B4-4810-BC8A-40E44BBBCE33}" destId="{FF011FB6-4E9F-4141-9793-2E279FA5D4BE}" srcOrd="0" destOrd="1" presId="urn:microsoft.com/office/officeart/2018/5/layout/CenteredIconLabelDescriptionList"/>
    <dgm:cxn modelId="{BC595D10-FCEC-478D-90A7-80F616183D8E}" type="presOf" srcId="{C17D1B0E-21D7-4233-A60B-F5FD179C7D8D}" destId="{3767E509-1D34-4466-A363-C576EDAD3B05}" srcOrd="0" destOrd="0" presId="urn:microsoft.com/office/officeart/2018/5/layout/CenteredIconLabelDescriptionList"/>
    <dgm:cxn modelId="{86FD3421-37D7-4D68-B89B-82257082101F}" type="presOf" srcId="{F9D93B04-DA8E-405D-8A83-5A09BE97F18F}" destId="{35072D12-1A24-4890-BC22-55AD4DB83C79}" srcOrd="0" destOrd="1" presId="urn:microsoft.com/office/officeart/2018/5/layout/CenteredIconLabelDescriptionList"/>
    <dgm:cxn modelId="{FA81E622-896C-43C7-BEDE-8109358A4B6F}" srcId="{F86281FE-B907-47FC-8A51-E11E71C0539F}" destId="{EBA58D60-7968-47EF-8F33-076FE2F3C7DB}" srcOrd="0" destOrd="0" parTransId="{4177CDD5-F731-4F39-939D-8699BFBD6620}" sibTransId="{C62AA492-8764-4D88-A77E-360BF10848DC}"/>
    <dgm:cxn modelId="{D1C4F436-DB5C-4B70-95AA-4927CD8343F9}" type="presOf" srcId="{0E7E5204-2E79-40B2-B490-CEF526C15624}" destId="{FF011FB6-4E9F-4141-9793-2E279FA5D4BE}" srcOrd="0" destOrd="0" presId="urn:microsoft.com/office/officeart/2018/5/layout/CenteredIconLabelDescriptionList"/>
    <dgm:cxn modelId="{A5F5CB41-0271-4C3A-9405-53198AD92114}" srcId="{C17D1B0E-21D7-4233-A60B-F5FD179C7D8D}" destId="{8C9AE8B5-7F9E-49AF-84D8-C116A81BE5AE}" srcOrd="0" destOrd="0" parTransId="{FE5487A9-6907-4D8E-AD1E-377EB6035F74}" sibTransId="{55F1B322-599F-4057-A148-2C45C3BCCEB6}"/>
    <dgm:cxn modelId="{C96BC948-B40A-4987-8058-AB3D899C9E58}" type="presOf" srcId="{1FC598DE-74C5-489E-A6FE-C0CFD3D6B98B}" destId="{FF011FB6-4E9F-4141-9793-2E279FA5D4BE}" srcOrd="0" destOrd="2" presId="urn:microsoft.com/office/officeart/2018/5/layout/CenteredIconLabelDescriptionList"/>
    <dgm:cxn modelId="{AEDDFC5F-BDBB-4451-8261-6B1CD4448821}" type="presOf" srcId="{B3035FD3-24A8-47A6-81DB-E68E7C2BA655}" destId="{35072D12-1A24-4890-BC22-55AD4DB83C79}" srcOrd="0" destOrd="2" presId="urn:microsoft.com/office/officeart/2018/5/layout/CenteredIconLabelDescriptionList"/>
    <dgm:cxn modelId="{2E9A4099-6EFE-4D61-87E0-A9B708B5F6B9}" type="presOf" srcId="{EBA58D60-7968-47EF-8F33-076FE2F3C7DB}" destId="{35072D12-1A24-4890-BC22-55AD4DB83C79}" srcOrd="0" destOrd="0" presId="urn:microsoft.com/office/officeart/2018/5/layout/CenteredIconLabelDescriptionList"/>
    <dgm:cxn modelId="{D55882AE-8B72-4B7B-8EA0-A2D275B47BCF}" srcId="{8C9AE8B5-7F9E-49AF-84D8-C116A81BE5AE}" destId="{59983E41-94B4-4810-BC8A-40E44BBBCE33}" srcOrd="1" destOrd="0" parTransId="{2D222029-1AB0-4759-A5FB-C3875A30CB77}" sibTransId="{A8290629-9533-4F92-BCDA-0F28E54D6D7C}"/>
    <dgm:cxn modelId="{CD6CC6E9-89A3-426B-97E7-5D7F6D1D5CF2}" srcId="{F86281FE-B907-47FC-8A51-E11E71C0539F}" destId="{F9D93B04-DA8E-405D-8A83-5A09BE97F18F}" srcOrd="1" destOrd="0" parTransId="{F39176AD-7587-42F0-8D30-71F829EC301A}" sibTransId="{B1DDDEC1-9BFA-46E2-8F61-3B3DACEA2B9E}"/>
    <dgm:cxn modelId="{54B86EFC-D30B-4C39-8567-DBEE65D25487}" type="presOf" srcId="{F86281FE-B907-47FC-8A51-E11E71C0539F}" destId="{144F51D4-162A-41D0-AA4D-74641A0314FB}" srcOrd="0" destOrd="0" presId="urn:microsoft.com/office/officeart/2018/5/layout/CenteredIconLabelDescriptionList"/>
    <dgm:cxn modelId="{D571EDFE-097F-4635-B4F7-DDF2ADEFF5E1}" srcId="{F86281FE-B907-47FC-8A51-E11E71C0539F}" destId="{B3035FD3-24A8-47A6-81DB-E68E7C2BA655}" srcOrd="2" destOrd="0" parTransId="{E4146FA8-32F9-47E2-A02C-1EA55D08429E}" sibTransId="{9D28D25F-2D3E-4DCB-9FF1-259209A39AF8}"/>
    <dgm:cxn modelId="{9865A2B2-5B06-4840-96C8-6B43ADD8F2AB}" type="presParOf" srcId="{3767E509-1D34-4466-A363-C576EDAD3B05}" destId="{DD2FA519-685E-4E66-93B0-2404AB873223}" srcOrd="0" destOrd="0" presId="urn:microsoft.com/office/officeart/2018/5/layout/CenteredIconLabelDescriptionList"/>
    <dgm:cxn modelId="{63207528-BB56-4E1F-B05B-4B3508677EC4}" type="presParOf" srcId="{DD2FA519-685E-4E66-93B0-2404AB873223}" destId="{69C5D9C0-D06F-46ED-AEE4-5EED49C0DEFD}" srcOrd="0" destOrd="0" presId="urn:microsoft.com/office/officeart/2018/5/layout/CenteredIconLabelDescriptionList"/>
    <dgm:cxn modelId="{5E281785-4601-49CD-94FB-F888DCFA50D6}" type="presParOf" srcId="{DD2FA519-685E-4E66-93B0-2404AB873223}" destId="{CCCA6C66-55B4-4002-A077-DB11CF274FA5}" srcOrd="1" destOrd="0" presId="urn:microsoft.com/office/officeart/2018/5/layout/CenteredIconLabelDescriptionList"/>
    <dgm:cxn modelId="{2A212883-7C4B-4BF5-8A6B-BF639D5F3222}" type="presParOf" srcId="{DD2FA519-685E-4E66-93B0-2404AB873223}" destId="{57ECC3E4-9573-4847-9216-603341627D01}" srcOrd="2" destOrd="0" presId="urn:microsoft.com/office/officeart/2018/5/layout/CenteredIconLabelDescriptionList"/>
    <dgm:cxn modelId="{F2692CB1-40AB-466C-B811-B3F12B4773EE}" type="presParOf" srcId="{DD2FA519-685E-4E66-93B0-2404AB873223}" destId="{EC5E978C-C1E4-404E-A4D3-4CF8F1B0FB45}" srcOrd="3" destOrd="0" presId="urn:microsoft.com/office/officeart/2018/5/layout/CenteredIconLabelDescriptionList"/>
    <dgm:cxn modelId="{7D353408-1F42-4219-A3F5-1EEBDC3D6359}" type="presParOf" srcId="{DD2FA519-685E-4E66-93B0-2404AB873223}" destId="{FF011FB6-4E9F-4141-9793-2E279FA5D4BE}" srcOrd="4" destOrd="0" presId="urn:microsoft.com/office/officeart/2018/5/layout/CenteredIconLabelDescriptionList"/>
    <dgm:cxn modelId="{A801B2C5-66DE-4CAA-9EB1-2AAC56E5301E}" type="presParOf" srcId="{3767E509-1D34-4466-A363-C576EDAD3B05}" destId="{470D3A70-785D-4230-B88E-F7AFE5B185FC}" srcOrd="1" destOrd="0" presId="urn:microsoft.com/office/officeart/2018/5/layout/CenteredIconLabelDescriptionList"/>
    <dgm:cxn modelId="{9115F350-9F2F-4D1C-82B7-7BD40D43933A}" type="presParOf" srcId="{3767E509-1D34-4466-A363-C576EDAD3B05}" destId="{2A8FCBD9-81C4-4DD9-A1FE-006CD40DD5FD}" srcOrd="2" destOrd="0" presId="urn:microsoft.com/office/officeart/2018/5/layout/CenteredIconLabelDescriptionList"/>
    <dgm:cxn modelId="{9798B354-9B6A-4B1B-9B4F-78DE7BED998B}" type="presParOf" srcId="{2A8FCBD9-81C4-4DD9-A1FE-006CD40DD5FD}" destId="{5B42B6B8-A98B-4244-93EB-3C45A4E95E98}" srcOrd="0" destOrd="0" presId="urn:microsoft.com/office/officeart/2018/5/layout/CenteredIconLabelDescriptionList"/>
    <dgm:cxn modelId="{B8741DC4-10CE-441D-9BA8-FA7F59DDB242}" type="presParOf" srcId="{2A8FCBD9-81C4-4DD9-A1FE-006CD40DD5FD}" destId="{3BA20D6E-2D10-40B2-974E-D16F66093203}" srcOrd="1" destOrd="0" presId="urn:microsoft.com/office/officeart/2018/5/layout/CenteredIconLabelDescriptionList"/>
    <dgm:cxn modelId="{62CAAB29-9D65-407A-9344-6422E6A41199}" type="presParOf" srcId="{2A8FCBD9-81C4-4DD9-A1FE-006CD40DD5FD}" destId="{144F51D4-162A-41D0-AA4D-74641A0314FB}" srcOrd="2" destOrd="0" presId="urn:microsoft.com/office/officeart/2018/5/layout/CenteredIconLabelDescriptionList"/>
    <dgm:cxn modelId="{1337D383-64E4-4EEA-B1C5-BB3680DB064F}" type="presParOf" srcId="{2A8FCBD9-81C4-4DD9-A1FE-006CD40DD5FD}" destId="{5861CB87-D37B-4C96-826A-8719152C425B}" srcOrd="3" destOrd="0" presId="urn:microsoft.com/office/officeart/2018/5/layout/CenteredIconLabelDescriptionList"/>
    <dgm:cxn modelId="{B3C9A5F2-144B-4216-84D5-57EF4310D0FF}" type="presParOf" srcId="{2A8FCBD9-81C4-4DD9-A1FE-006CD40DD5FD}" destId="{35072D12-1A24-4890-BC22-55AD4DB83C7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81281E-977A-4A1B-BC87-7BC84ED50A1C}"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49EB79B-D5DA-4A10-BADA-30136DBDA0DD}">
      <dgm:prSet/>
      <dgm:spPr/>
      <dgm:t>
        <a:bodyPr/>
        <a:lstStyle/>
        <a:p>
          <a:pPr>
            <a:lnSpc>
              <a:spcPct val="100000"/>
            </a:lnSpc>
            <a:defRPr b="1"/>
          </a:pPr>
          <a:r>
            <a:rPr lang="en-US" b="1"/>
            <a:t>Training Process</a:t>
          </a:r>
          <a:r>
            <a:rPr lang="en-US"/>
            <a:t>:</a:t>
          </a:r>
        </a:p>
      </dgm:t>
    </dgm:pt>
    <dgm:pt modelId="{B7668DDC-A2CD-42A9-97BA-E564F491488B}" type="parTrans" cxnId="{9D8DD0E3-1D87-418C-A7FA-0EBE6068A732}">
      <dgm:prSet/>
      <dgm:spPr/>
      <dgm:t>
        <a:bodyPr/>
        <a:lstStyle/>
        <a:p>
          <a:endParaRPr lang="en-US"/>
        </a:p>
      </dgm:t>
    </dgm:pt>
    <dgm:pt modelId="{4475E476-E167-4E85-82B2-6BA8B2F80C27}" type="sibTrans" cxnId="{9D8DD0E3-1D87-418C-A7FA-0EBE6068A732}">
      <dgm:prSet/>
      <dgm:spPr/>
      <dgm:t>
        <a:bodyPr/>
        <a:lstStyle/>
        <a:p>
          <a:endParaRPr lang="en-US"/>
        </a:p>
      </dgm:t>
    </dgm:pt>
    <dgm:pt modelId="{EEFB8824-4565-45D5-B5D5-05C75FB9B744}">
      <dgm:prSet/>
      <dgm:spPr/>
      <dgm:t>
        <a:bodyPr/>
        <a:lstStyle/>
        <a:p>
          <a:pPr>
            <a:lnSpc>
              <a:spcPct val="100000"/>
            </a:lnSpc>
          </a:pPr>
          <a:r>
            <a:rPr lang="en-US" b="1"/>
            <a:t>Loss Function</a:t>
          </a:r>
          <a:r>
            <a:rPr lang="en-US"/>
            <a:t>: Binary Cross-Entropy for classification into two classes (Pneumonia vs. No Pneumonia).</a:t>
          </a:r>
        </a:p>
      </dgm:t>
    </dgm:pt>
    <dgm:pt modelId="{6E7CB25A-025B-47EF-A981-2F3B6CC286D7}" type="parTrans" cxnId="{A351BAEC-1E3C-4593-A94E-8BBDDC72F4DD}">
      <dgm:prSet/>
      <dgm:spPr/>
      <dgm:t>
        <a:bodyPr/>
        <a:lstStyle/>
        <a:p>
          <a:endParaRPr lang="en-US"/>
        </a:p>
      </dgm:t>
    </dgm:pt>
    <dgm:pt modelId="{3C292677-374C-4715-A50E-94DE3A6A3507}" type="sibTrans" cxnId="{A351BAEC-1E3C-4593-A94E-8BBDDC72F4DD}">
      <dgm:prSet/>
      <dgm:spPr/>
      <dgm:t>
        <a:bodyPr/>
        <a:lstStyle/>
        <a:p>
          <a:endParaRPr lang="en-US"/>
        </a:p>
      </dgm:t>
    </dgm:pt>
    <dgm:pt modelId="{4227D97B-6338-41B5-A8D1-28600F41273A}">
      <dgm:prSet/>
      <dgm:spPr/>
      <dgm:t>
        <a:bodyPr/>
        <a:lstStyle/>
        <a:p>
          <a:pPr>
            <a:lnSpc>
              <a:spcPct val="100000"/>
            </a:lnSpc>
          </a:pPr>
          <a:r>
            <a:rPr lang="en-US" b="1"/>
            <a:t>Optimizer</a:t>
          </a:r>
          <a:r>
            <a:rPr lang="en-US"/>
            <a:t>: Adam Optimizer, commonly used due to its efficiency and faster convergence.</a:t>
          </a:r>
        </a:p>
      </dgm:t>
    </dgm:pt>
    <dgm:pt modelId="{78F2F517-CF88-45AD-821A-BBDE4A0FFC87}" type="parTrans" cxnId="{D7D690CA-A0DA-4FE7-890E-16427AE1CC36}">
      <dgm:prSet/>
      <dgm:spPr/>
      <dgm:t>
        <a:bodyPr/>
        <a:lstStyle/>
        <a:p>
          <a:endParaRPr lang="en-US"/>
        </a:p>
      </dgm:t>
    </dgm:pt>
    <dgm:pt modelId="{DE626EF7-0C61-43F3-96DE-E000810FA4B5}" type="sibTrans" cxnId="{D7D690CA-A0DA-4FE7-890E-16427AE1CC36}">
      <dgm:prSet/>
      <dgm:spPr/>
      <dgm:t>
        <a:bodyPr/>
        <a:lstStyle/>
        <a:p>
          <a:endParaRPr lang="en-US"/>
        </a:p>
      </dgm:t>
    </dgm:pt>
    <dgm:pt modelId="{55D16C83-6CFC-4ACF-BEBF-11EA028117CF}">
      <dgm:prSet/>
      <dgm:spPr/>
      <dgm:t>
        <a:bodyPr/>
        <a:lstStyle/>
        <a:p>
          <a:pPr>
            <a:lnSpc>
              <a:spcPct val="100000"/>
            </a:lnSpc>
          </a:pPr>
          <a:r>
            <a:rPr lang="en-US" b="1" dirty="0"/>
            <a:t>Epochs and Batch Size</a:t>
          </a:r>
          <a:r>
            <a:rPr lang="en-US" dirty="0"/>
            <a:t>: The model is trained over multiple epochs (e.g., 10-20) with batch sizes of 30 or 64.</a:t>
          </a:r>
        </a:p>
      </dgm:t>
    </dgm:pt>
    <dgm:pt modelId="{1663F249-7426-4843-B2DC-86B000840079}" type="parTrans" cxnId="{F2FC471A-148F-4DA3-8A71-541323D9E35F}">
      <dgm:prSet/>
      <dgm:spPr/>
      <dgm:t>
        <a:bodyPr/>
        <a:lstStyle/>
        <a:p>
          <a:endParaRPr lang="en-US"/>
        </a:p>
      </dgm:t>
    </dgm:pt>
    <dgm:pt modelId="{57322C6A-D20A-4A20-A5DB-9E94439F8F1D}" type="sibTrans" cxnId="{F2FC471A-148F-4DA3-8A71-541323D9E35F}">
      <dgm:prSet/>
      <dgm:spPr/>
      <dgm:t>
        <a:bodyPr/>
        <a:lstStyle/>
        <a:p>
          <a:endParaRPr lang="en-US"/>
        </a:p>
      </dgm:t>
    </dgm:pt>
    <dgm:pt modelId="{012E76B5-A3A3-4C38-9E14-0122B768929B}">
      <dgm:prSet/>
      <dgm:spPr/>
      <dgm:t>
        <a:bodyPr/>
        <a:lstStyle/>
        <a:p>
          <a:pPr>
            <a:lnSpc>
              <a:spcPct val="100000"/>
            </a:lnSpc>
            <a:defRPr b="1"/>
          </a:pPr>
          <a:r>
            <a:rPr lang="en-US" b="1" dirty="0"/>
            <a:t>Model Evaluation</a:t>
          </a:r>
          <a:r>
            <a:rPr lang="en-US" dirty="0"/>
            <a:t>:</a:t>
          </a:r>
        </a:p>
      </dgm:t>
    </dgm:pt>
    <dgm:pt modelId="{D1D1F49B-8957-420F-9538-5C4BB2C744A1}" type="parTrans" cxnId="{1528C884-0D36-4718-8DB5-B3E32ED18CC4}">
      <dgm:prSet/>
      <dgm:spPr/>
      <dgm:t>
        <a:bodyPr/>
        <a:lstStyle/>
        <a:p>
          <a:endParaRPr lang="en-US"/>
        </a:p>
      </dgm:t>
    </dgm:pt>
    <dgm:pt modelId="{3DB879B2-0E4F-4322-BEB6-DBEE2ACF31B9}" type="sibTrans" cxnId="{1528C884-0D36-4718-8DB5-B3E32ED18CC4}">
      <dgm:prSet/>
      <dgm:spPr/>
      <dgm:t>
        <a:bodyPr/>
        <a:lstStyle/>
        <a:p>
          <a:endParaRPr lang="en-US"/>
        </a:p>
      </dgm:t>
    </dgm:pt>
    <dgm:pt modelId="{7A7F8AEB-D544-4458-9654-D8A8BCCB0448}">
      <dgm:prSet/>
      <dgm:spPr/>
      <dgm:t>
        <a:bodyPr/>
        <a:lstStyle/>
        <a:p>
          <a:pPr>
            <a:lnSpc>
              <a:spcPct val="100000"/>
            </a:lnSpc>
          </a:pPr>
          <a:r>
            <a:rPr lang="en-US" b="1" dirty="0"/>
            <a:t>Accuracy</a:t>
          </a:r>
          <a:r>
            <a:rPr lang="en-US" dirty="0"/>
            <a:t>: </a:t>
          </a:r>
          <a:r>
            <a:rPr lang="en-US" b="1" dirty="0"/>
            <a:t>97%</a:t>
          </a:r>
        </a:p>
      </dgm:t>
    </dgm:pt>
    <dgm:pt modelId="{34413A47-F187-4570-BB74-C3F6724B5DFF}" type="parTrans" cxnId="{3D8C58C6-E98F-4CBE-9B90-2F226847C2C2}">
      <dgm:prSet/>
      <dgm:spPr/>
      <dgm:t>
        <a:bodyPr/>
        <a:lstStyle/>
        <a:p>
          <a:endParaRPr lang="en-US"/>
        </a:p>
      </dgm:t>
    </dgm:pt>
    <dgm:pt modelId="{FBF3A03E-19C7-4052-A6C0-EBD5D0B5914A}" type="sibTrans" cxnId="{3D8C58C6-E98F-4CBE-9B90-2F226847C2C2}">
      <dgm:prSet/>
      <dgm:spPr/>
      <dgm:t>
        <a:bodyPr/>
        <a:lstStyle/>
        <a:p>
          <a:endParaRPr lang="en-US"/>
        </a:p>
      </dgm:t>
    </dgm:pt>
    <dgm:pt modelId="{64B7A39F-AB08-47DC-BC73-9ACF4DCD14BE}">
      <dgm:prSet/>
      <dgm:spPr/>
      <dgm:t>
        <a:bodyPr/>
        <a:lstStyle/>
        <a:p>
          <a:pPr>
            <a:lnSpc>
              <a:spcPct val="100000"/>
            </a:lnSpc>
          </a:pPr>
          <a:r>
            <a:rPr lang="en-US" b="1" dirty="0"/>
            <a:t>Precision: 95%</a:t>
          </a:r>
          <a:endParaRPr lang="en-US" dirty="0"/>
        </a:p>
      </dgm:t>
    </dgm:pt>
    <dgm:pt modelId="{37E9EC9E-C3F8-47FE-A274-6B455877F0C0}" type="parTrans" cxnId="{BB7CF8E9-2768-4DEB-B126-A2B2B1174785}">
      <dgm:prSet/>
      <dgm:spPr/>
      <dgm:t>
        <a:bodyPr/>
        <a:lstStyle/>
        <a:p>
          <a:endParaRPr lang="en-US"/>
        </a:p>
      </dgm:t>
    </dgm:pt>
    <dgm:pt modelId="{3FBC838A-30E6-4082-B9FC-C4D40506DAF8}" type="sibTrans" cxnId="{BB7CF8E9-2768-4DEB-B126-A2B2B1174785}">
      <dgm:prSet/>
      <dgm:spPr/>
      <dgm:t>
        <a:bodyPr/>
        <a:lstStyle/>
        <a:p>
          <a:endParaRPr lang="en-US"/>
        </a:p>
      </dgm:t>
    </dgm:pt>
    <dgm:pt modelId="{C91511C3-272E-4CC1-A3F9-50FEDDC3B670}">
      <dgm:prSet/>
      <dgm:spPr/>
      <dgm:t>
        <a:bodyPr/>
        <a:lstStyle/>
        <a:p>
          <a:pPr>
            <a:lnSpc>
              <a:spcPct val="100000"/>
            </a:lnSpc>
          </a:pPr>
          <a:r>
            <a:rPr lang="en-US" b="1" dirty="0"/>
            <a:t>Recall</a:t>
          </a:r>
          <a:r>
            <a:rPr lang="en-US" dirty="0"/>
            <a:t>: </a:t>
          </a:r>
          <a:r>
            <a:rPr lang="en-US" b="1" dirty="0"/>
            <a:t>98%</a:t>
          </a:r>
        </a:p>
      </dgm:t>
    </dgm:pt>
    <dgm:pt modelId="{52D04FC7-09A0-4D14-868B-4BAEF60DFD67}" type="parTrans" cxnId="{7AFBD7C2-844E-4069-9701-D6A8DB6D9A5D}">
      <dgm:prSet/>
      <dgm:spPr/>
      <dgm:t>
        <a:bodyPr/>
        <a:lstStyle/>
        <a:p>
          <a:endParaRPr lang="en-US"/>
        </a:p>
      </dgm:t>
    </dgm:pt>
    <dgm:pt modelId="{DC72E1D9-32A5-45B8-A88B-D8F22E0F6541}" type="sibTrans" cxnId="{7AFBD7C2-844E-4069-9701-D6A8DB6D9A5D}">
      <dgm:prSet/>
      <dgm:spPr/>
      <dgm:t>
        <a:bodyPr/>
        <a:lstStyle/>
        <a:p>
          <a:endParaRPr lang="en-US"/>
        </a:p>
      </dgm:t>
    </dgm:pt>
    <dgm:pt modelId="{400944F1-9ED1-4078-8558-0C82D23B9EDC}" type="pres">
      <dgm:prSet presAssocID="{7B81281E-977A-4A1B-BC87-7BC84ED50A1C}" presName="root" presStyleCnt="0">
        <dgm:presLayoutVars>
          <dgm:dir/>
          <dgm:resizeHandles val="exact"/>
        </dgm:presLayoutVars>
      </dgm:prSet>
      <dgm:spPr/>
    </dgm:pt>
    <dgm:pt modelId="{B7E0722E-ABA9-4754-A78E-58535FE8BF14}" type="pres">
      <dgm:prSet presAssocID="{E49EB79B-D5DA-4A10-BADA-30136DBDA0DD}" presName="compNode" presStyleCnt="0"/>
      <dgm:spPr/>
    </dgm:pt>
    <dgm:pt modelId="{D3678818-E2F5-4FD1-BD37-C31D282CECC1}" type="pres">
      <dgm:prSet presAssocID="{E49EB79B-D5DA-4A10-BADA-30136DBDA0D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CF36A277-71CD-4DD5-B5AF-3D459352DD67}" type="pres">
      <dgm:prSet presAssocID="{E49EB79B-D5DA-4A10-BADA-30136DBDA0DD}" presName="iconSpace" presStyleCnt="0"/>
      <dgm:spPr/>
    </dgm:pt>
    <dgm:pt modelId="{E6A0D2FE-3CF7-4E7E-B844-EB3D2AB68EA7}" type="pres">
      <dgm:prSet presAssocID="{E49EB79B-D5DA-4A10-BADA-30136DBDA0DD}" presName="parTx" presStyleLbl="revTx" presStyleIdx="0" presStyleCnt="4">
        <dgm:presLayoutVars>
          <dgm:chMax val="0"/>
          <dgm:chPref val="0"/>
        </dgm:presLayoutVars>
      </dgm:prSet>
      <dgm:spPr/>
    </dgm:pt>
    <dgm:pt modelId="{6483E417-5142-41E3-88C2-8637DA599BA3}" type="pres">
      <dgm:prSet presAssocID="{E49EB79B-D5DA-4A10-BADA-30136DBDA0DD}" presName="txSpace" presStyleCnt="0"/>
      <dgm:spPr/>
    </dgm:pt>
    <dgm:pt modelId="{9D5BB25B-8D1F-4418-90BC-A6A5840137C3}" type="pres">
      <dgm:prSet presAssocID="{E49EB79B-D5DA-4A10-BADA-30136DBDA0DD}" presName="desTx" presStyleLbl="revTx" presStyleIdx="1" presStyleCnt="4">
        <dgm:presLayoutVars/>
      </dgm:prSet>
      <dgm:spPr/>
    </dgm:pt>
    <dgm:pt modelId="{17AF825B-45C4-4C54-8FD8-01FA03D88874}" type="pres">
      <dgm:prSet presAssocID="{4475E476-E167-4E85-82B2-6BA8B2F80C27}" presName="sibTrans" presStyleCnt="0"/>
      <dgm:spPr/>
    </dgm:pt>
    <dgm:pt modelId="{809899AC-64E9-4E44-A6B4-40B6A7C85D1B}" type="pres">
      <dgm:prSet presAssocID="{012E76B5-A3A3-4C38-9E14-0122B768929B}" presName="compNode" presStyleCnt="0"/>
      <dgm:spPr/>
    </dgm:pt>
    <dgm:pt modelId="{D772A16E-2DDB-432B-8890-E23BC1965605}" type="pres">
      <dgm:prSet presAssocID="{012E76B5-A3A3-4C38-9E14-0122B768929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ext>
      </dgm:extLst>
    </dgm:pt>
    <dgm:pt modelId="{E45C4711-CD3D-463E-9047-18B001D27DF2}" type="pres">
      <dgm:prSet presAssocID="{012E76B5-A3A3-4C38-9E14-0122B768929B}" presName="iconSpace" presStyleCnt="0"/>
      <dgm:spPr/>
    </dgm:pt>
    <dgm:pt modelId="{57D183AB-1AFA-4058-8A0C-83175633C642}" type="pres">
      <dgm:prSet presAssocID="{012E76B5-A3A3-4C38-9E14-0122B768929B}" presName="parTx" presStyleLbl="revTx" presStyleIdx="2" presStyleCnt="4">
        <dgm:presLayoutVars>
          <dgm:chMax val="0"/>
          <dgm:chPref val="0"/>
        </dgm:presLayoutVars>
      </dgm:prSet>
      <dgm:spPr/>
    </dgm:pt>
    <dgm:pt modelId="{3EA20B23-2C96-4B70-AB58-E2FF25685073}" type="pres">
      <dgm:prSet presAssocID="{012E76B5-A3A3-4C38-9E14-0122B768929B}" presName="txSpace" presStyleCnt="0"/>
      <dgm:spPr/>
    </dgm:pt>
    <dgm:pt modelId="{272E6076-0A3A-4BFA-A58D-83173647D87A}" type="pres">
      <dgm:prSet presAssocID="{012E76B5-A3A3-4C38-9E14-0122B768929B}" presName="desTx" presStyleLbl="revTx" presStyleIdx="3" presStyleCnt="4">
        <dgm:presLayoutVars/>
      </dgm:prSet>
      <dgm:spPr/>
    </dgm:pt>
  </dgm:ptLst>
  <dgm:cxnLst>
    <dgm:cxn modelId="{F2FC471A-148F-4DA3-8A71-541323D9E35F}" srcId="{E49EB79B-D5DA-4A10-BADA-30136DBDA0DD}" destId="{55D16C83-6CFC-4ACF-BEBF-11EA028117CF}" srcOrd="2" destOrd="0" parTransId="{1663F249-7426-4843-B2DC-86B000840079}" sibTransId="{57322C6A-D20A-4A20-A5DB-9E94439F8F1D}"/>
    <dgm:cxn modelId="{4FBAC64B-168C-42C3-9B93-31D795939DC0}" type="presOf" srcId="{4227D97B-6338-41B5-A8D1-28600F41273A}" destId="{9D5BB25B-8D1F-4418-90BC-A6A5840137C3}" srcOrd="0" destOrd="1" presId="urn:microsoft.com/office/officeart/2018/2/layout/IconLabelDescriptionList"/>
    <dgm:cxn modelId="{8738B34C-A0DE-4446-B371-1D762EA1F927}" type="presOf" srcId="{7B81281E-977A-4A1B-BC87-7BC84ED50A1C}" destId="{400944F1-9ED1-4078-8558-0C82D23B9EDC}" srcOrd="0" destOrd="0" presId="urn:microsoft.com/office/officeart/2018/2/layout/IconLabelDescriptionList"/>
    <dgm:cxn modelId="{0D483164-DE1D-4205-BC1C-2861BCF4B4BD}" type="presOf" srcId="{012E76B5-A3A3-4C38-9E14-0122B768929B}" destId="{57D183AB-1AFA-4058-8A0C-83175633C642}" srcOrd="0" destOrd="0" presId="urn:microsoft.com/office/officeart/2018/2/layout/IconLabelDescriptionList"/>
    <dgm:cxn modelId="{87A0F373-208E-4D8E-B780-B9502BD7FD29}" type="presOf" srcId="{55D16C83-6CFC-4ACF-BEBF-11EA028117CF}" destId="{9D5BB25B-8D1F-4418-90BC-A6A5840137C3}" srcOrd="0" destOrd="2" presId="urn:microsoft.com/office/officeart/2018/2/layout/IconLabelDescriptionList"/>
    <dgm:cxn modelId="{1528C884-0D36-4718-8DB5-B3E32ED18CC4}" srcId="{7B81281E-977A-4A1B-BC87-7BC84ED50A1C}" destId="{012E76B5-A3A3-4C38-9E14-0122B768929B}" srcOrd="1" destOrd="0" parTransId="{D1D1F49B-8957-420F-9538-5C4BB2C744A1}" sibTransId="{3DB879B2-0E4F-4322-BEB6-DBEE2ACF31B9}"/>
    <dgm:cxn modelId="{63115F8C-84A3-4A14-9237-74B2C4E09238}" type="presOf" srcId="{E49EB79B-D5DA-4A10-BADA-30136DBDA0DD}" destId="{E6A0D2FE-3CF7-4E7E-B844-EB3D2AB68EA7}" srcOrd="0" destOrd="0" presId="urn:microsoft.com/office/officeart/2018/2/layout/IconLabelDescriptionList"/>
    <dgm:cxn modelId="{71C5EC99-5947-4661-81EE-80D190780249}" type="presOf" srcId="{EEFB8824-4565-45D5-B5D5-05C75FB9B744}" destId="{9D5BB25B-8D1F-4418-90BC-A6A5840137C3}" srcOrd="0" destOrd="0" presId="urn:microsoft.com/office/officeart/2018/2/layout/IconLabelDescriptionList"/>
    <dgm:cxn modelId="{F856B39A-2DA8-427A-815A-75D6B9F4A261}" type="presOf" srcId="{C91511C3-272E-4CC1-A3F9-50FEDDC3B670}" destId="{272E6076-0A3A-4BFA-A58D-83173647D87A}" srcOrd="0" destOrd="2" presId="urn:microsoft.com/office/officeart/2018/2/layout/IconLabelDescriptionList"/>
    <dgm:cxn modelId="{752DD1A4-3ED5-4428-ABA2-983757C9628F}" type="presOf" srcId="{7A7F8AEB-D544-4458-9654-D8A8BCCB0448}" destId="{272E6076-0A3A-4BFA-A58D-83173647D87A}" srcOrd="0" destOrd="0" presId="urn:microsoft.com/office/officeart/2018/2/layout/IconLabelDescriptionList"/>
    <dgm:cxn modelId="{7AFBD7C2-844E-4069-9701-D6A8DB6D9A5D}" srcId="{012E76B5-A3A3-4C38-9E14-0122B768929B}" destId="{C91511C3-272E-4CC1-A3F9-50FEDDC3B670}" srcOrd="2" destOrd="0" parTransId="{52D04FC7-09A0-4D14-868B-4BAEF60DFD67}" sibTransId="{DC72E1D9-32A5-45B8-A88B-D8F22E0F6541}"/>
    <dgm:cxn modelId="{3D8C58C6-E98F-4CBE-9B90-2F226847C2C2}" srcId="{012E76B5-A3A3-4C38-9E14-0122B768929B}" destId="{7A7F8AEB-D544-4458-9654-D8A8BCCB0448}" srcOrd="0" destOrd="0" parTransId="{34413A47-F187-4570-BB74-C3F6724B5DFF}" sibTransId="{FBF3A03E-19C7-4052-A6C0-EBD5D0B5914A}"/>
    <dgm:cxn modelId="{D7D690CA-A0DA-4FE7-890E-16427AE1CC36}" srcId="{E49EB79B-D5DA-4A10-BADA-30136DBDA0DD}" destId="{4227D97B-6338-41B5-A8D1-28600F41273A}" srcOrd="1" destOrd="0" parTransId="{78F2F517-CF88-45AD-821A-BBDE4A0FFC87}" sibTransId="{DE626EF7-0C61-43F3-96DE-E000810FA4B5}"/>
    <dgm:cxn modelId="{EFD206CC-4B4C-41EE-B1BC-A6ABDC9B3D71}" type="presOf" srcId="{64B7A39F-AB08-47DC-BC73-9ACF4DCD14BE}" destId="{272E6076-0A3A-4BFA-A58D-83173647D87A}" srcOrd="0" destOrd="1" presId="urn:microsoft.com/office/officeart/2018/2/layout/IconLabelDescriptionList"/>
    <dgm:cxn modelId="{9D8DD0E3-1D87-418C-A7FA-0EBE6068A732}" srcId="{7B81281E-977A-4A1B-BC87-7BC84ED50A1C}" destId="{E49EB79B-D5DA-4A10-BADA-30136DBDA0DD}" srcOrd="0" destOrd="0" parTransId="{B7668DDC-A2CD-42A9-97BA-E564F491488B}" sibTransId="{4475E476-E167-4E85-82B2-6BA8B2F80C27}"/>
    <dgm:cxn modelId="{BB7CF8E9-2768-4DEB-B126-A2B2B1174785}" srcId="{012E76B5-A3A3-4C38-9E14-0122B768929B}" destId="{64B7A39F-AB08-47DC-BC73-9ACF4DCD14BE}" srcOrd="1" destOrd="0" parTransId="{37E9EC9E-C3F8-47FE-A274-6B455877F0C0}" sibTransId="{3FBC838A-30E6-4082-B9FC-C4D40506DAF8}"/>
    <dgm:cxn modelId="{A351BAEC-1E3C-4593-A94E-8BBDDC72F4DD}" srcId="{E49EB79B-D5DA-4A10-BADA-30136DBDA0DD}" destId="{EEFB8824-4565-45D5-B5D5-05C75FB9B744}" srcOrd="0" destOrd="0" parTransId="{6E7CB25A-025B-47EF-A981-2F3B6CC286D7}" sibTransId="{3C292677-374C-4715-A50E-94DE3A6A3507}"/>
    <dgm:cxn modelId="{DB47C632-2733-457B-9EED-24F31F65C61E}" type="presParOf" srcId="{400944F1-9ED1-4078-8558-0C82D23B9EDC}" destId="{B7E0722E-ABA9-4754-A78E-58535FE8BF14}" srcOrd="0" destOrd="0" presId="urn:microsoft.com/office/officeart/2018/2/layout/IconLabelDescriptionList"/>
    <dgm:cxn modelId="{8663BDB0-83E9-43CF-93EE-B4E03262F413}" type="presParOf" srcId="{B7E0722E-ABA9-4754-A78E-58535FE8BF14}" destId="{D3678818-E2F5-4FD1-BD37-C31D282CECC1}" srcOrd="0" destOrd="0" presId="urn:microsoft.com/office/officeart/2018/2/layout/IconLabelDescriptionList"/>
    <dgm:cxn modelId="{5D0361BD-D636-464F-B676-8E9E433FD1C4}" type="presParOf" srcId="{B7E0722E-ABA9-4754-A78E-58535FE8BF14}" destId="{CF36A277-71CD-4DD5-B5AF-3D459352DD67}" srcOrd="1" destOrd="0" presId="urn:microsoft.com/office/officeart/2018/2/layout/IconLabelDescriptionList"/>
    <dgm:cxn modelId="{CAB45DBE-18D2-4549-8490-19483FD9FE35}" type="presParOf" srcId="{B7E0722E-ABA9-4754-A78E-58535FE8BF14}" destId="{E6A0D2FE-3CF7-4E7E-B844-EB3D2AB68EA7}" srcOrd="2" destOrd="0" presId="urn:microsoft.com/office/officeart/2018/2/layout/IconLabelDescriptionList"/>
    <dgm:cxn modelId="{15731A17-FC93-4431-8A94-C364A9B4B4A2}" type="presParOf" srcId="{B7E0722E-ABA9-4754-A78E-58535FE8BF14}" destId="{6483E417-5142-41E3-88C2-8637DA599BA3}" srcOrd="3" destOrd="0" presId="urn:microsoft.com/office/officeart/2018/2/layout/IconLabelDescriptionList"/>
    <dgm:cxn modelId="{F29E6DF9-4A5B-409F-BEEC-5C44425E3BA9}" type="presParOf" srcId="{B7E0722E-ABA9-4754-A78E-58535FE8BF14}" destId="{9D5BB25B-8D1F-4418-90BC-A6A5840137C3}" srcOrd="4" destOrd="0" presId="urn:microsoft.com/office/officeart/2018/2/layout/IconLabelDescriptionList"/>
    <dgm:cxn modelId="{063E023A-5D1A-4973-9DB0-99A2178AE9C8}" type="presParOf" srcId="{400944F1-9ED1-4078-8558-0C82D23B9EDC}" destId="{17AF825B-45C4-4C54-8FD8-01FA03D88874}" srcOrd="1" destOrd="0" presId="urn:microsoft.com/office/officeart/2018/2/layout/IconLabelDescriptionList"/>
    <dgm:cxn modelId="{8CB584D5-74FA-4189-8A99-22F22460E067}" type="presParOf" srcId="{400944F1-9ED1-4078-8558-0C82D23B9EDC}" destId="{809899AC-64E9-4E44-A6B4-40B6A7C85D1B}" srcOrd="2" destOrd="0" presId="urn:microsoft.com/office/officeart/2018/2/layout/IconLabelDescriptionList"/>
    <dgm:cxn modelId="{A41EB1FF-5A68-4727-99C6-124CE98CE517}" type="presParOf" srcId="{809899AC-64E9-4E44-A6B4-40B6A7C85D1B}" destId="{D772A16E-2DDB-432B-8890-E23BC1965605}" srcOrd="0" destOrd="0" presId="urn:microsoft.com/office/officeart/2018/2/layout/IconLabelDescriptionList"/>
    <dgm:cxn modelId="{3E0696BA-6D74-4456-B8E9-BB83A5FEF3DD}" type="presParOf" srcId="{809899AC-64E9-4E44-A6B4-40B6A7C85D1B}" destId="{E45C4711-CD3D-463E-9047-18B001D27DF2}" srcOrd="1" destOrd="0" presId="urn:microsoft.com/office/officeart/2018/2/layout/IconLabelDescriptionList"/>
    <dgm:cxn modelId="{F393B16E-7266-44A8-B068-9FD59B9842AC}" type="presParOf" srcId="{809899AC-64E9-4E44-A6B4-40B6A7C85D1B}" destId="{57D183AB-1AFA-4058-8A0C-83175633C642}" srcOrd="2" destOrd="0" presId="urn:microsoft.com/office/officeart/2018/2/layout/IconLabelDescriptionList"/>
    <dgm:cxn modelId="{4FB09D35-A46C-44E1-985C-28C43DEA10E8}" type="presParOf" srcId="{809899AC-64E9-4E44-A6B4-40B6A7C85D1B}" destId="{3EA20B23-2C96-4B70-AB58-E2FF25685073}" srcOrd="3" destOrd="0" presId="urn:microsoft.com/office/officeart/2018/2/layout/IconLabelDescriptionList"/>
    <dgm:cxn modelId="{B89D692F-6E4B-4FDD-BCBC-1349731B4816}" type="presParOf" srcId="{809899AC-64E9-4E44-A6B4-40B6A7C85D1B}" destId="{272E6076-0A3A-4BFA-A58D-83173647D87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93134-5D50-4CD4-9F19-E5995990553D}">
      <dsp:nvSpPr>
        <dsp:cNvPr id="0" name=""/>
        <dsp:cNvSpPr/>
      </dsp:nvSpPr>
      <dsp:spPr>
        <a:xfrm>
          <a:off x="0" y="371881"/>
          <a:ext cx="10515600" cy="229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42240" numCol="1" spcCol="1270" anchor="t" anchorCtr="0">
          <a:noAutofit/>
        </a:bodyPr>
        <a:lstStyle/>
        <a:p>
          <a:pPr marL="228600" lvl="1" indent="-228600" algn="just"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Automated diagnosis in radiology</a:t>
          </a:r>
          <a:r>
            <a:rPr lang="en-US" sz="2000" kern="1200" dirty="0">
              <a:latin typeface="Times New Roman" panose="02020603050405020304" pitchFamily="18" charset="0"/>
              <a:cs typeface="Times New Roman" panose="02020603050405020304" pitchFamily="18" charset="0"/>
            </a:rPr>
            <a:t>: AI systems can assist doctors in making faster, more accurate diagnoses by analyzing medical images such as chest X-rays.</a:t>
          </a:r>
        </a:p>
        <a:p>
          <a:pPr marL="228600" lvl="1" indent="-228600" algn="just" defTabSz="889000">
            <a:lnSpc>
              <a:spcPct val="90000"/>
            </a:lnSpc>
            <a:spcBef>
              <a:spcPct val="0"/>
            </a:spcBef>
            <a:spcAft>
              <a:spcPct val="15000"/>
            </a:spcAft>
            <a:buChar char="•"/>
          </a:pPr>
          <a:r>
            <a:rPr lang="en-US" sz="2000" b="1" kern="1200">
              <a:latin typeface="Times New Roman" panose="02020603050405020304" pitchFamily="18" charset="0"/>
              <a:cs typeface="Times New Roman" panose="02020603050405020304" pitchFamily="18" charset="0"/>
            </a:rPr>
            <a:t>Reducing manual workload for doctors</a:t>
          </a:r>
          <a:r>
            <a:rPr lang="en-US" sz="2000" kern="1200">
              <a:latin typeface="Times New Roman" panose="02020603050405020304" pitchFamily="18" charset="0"/>
              <a:cs typeface="Times New Roman" panose="02020603050405020304" pitchFamily="18" charset="0"/>
            </a:rPr>
            <a:t>: By automating parts of the diagnostic process, AI can help reduce the burden on radiologists, enabling them to focus on more complex cases.</a:t>
          </a:r>
        </a:p>
        <a:p>
          <a:pPr marL="228600" lvl="1" indent="-228600" algn="just"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Real-time diagnosis in rural areas</a:t>
          </a:r>
          <a:r>
            <a:rPr lang="en-US" sz="2000" kern="1200" dirty="0">
              <a:latin typeface="Times New Roman" panose="02020603050405020304" pitchFamily="18" charset="0"/>
              <a:cs typeface="Times New Roman" panose="02020603050405020304" pitchFamily="18" charset="0"/>
            </a:rPr>
            <a:t>: AI tools can be deployed in underserved regions, providing instant diagnosis where healthcare professionals are scarce.</a:t>
          </a:r>
        </a:p>
      </dsp:txBody>
      <dsp:txXfrm>
        <a:off x="0" y="371881"/>
        <a:ext cx="10515600" cy="2293200"/>
      </dsp:txXfrm>
    </dsp:sp>
    <dsp:sp modelId="{57F8FA92-062D-44AC-B17F-059BEAC9AE72}">
      <dsp:nvSpPr>
        <dsp:cNvPr id="0" name=""/>
        <dsp:cNvSpPr/>
      </dsp:nvSpPr>
      <dsp:spPr>
        <a:xfrm>
          <a:off x="507809" y="6100"/>
          <a:ext cx="10006305" cy="5576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Domain</a:t>
          </a:r>
          <a:r>
            <a:rPr lang="en-US" sz="2000" kern="1200" dirty="0">
              <a:latin typeface="Times New Roman" panose="02020603050405020304" pitchFamily="18" charset="0"/>
              <a:cs typeface="Times New Roman" panose="02020603050405020304" pitchFamily="18" charset="0"/>
            </a:rPr>
            <a:t>: Medical Imaging &amp; Deep Learning</a:t>
          </a:r>
          <a:br>
            <a:rPr lang="en-US" sz="2000" kern="1200" dirty="0">
              <a:latin typeface="Times New Roman" panose="02020603050405020304" pitchFamily="18" charset="0"/>
              <a:cs typeface="Times New Roman" panose="02020603050405020304" pitchFamily="18" charset="0"/>
            </a:rPr>
          </a:br>
          <a:r>
            <a:rPr lang="en-US" sz="2000" b="1" kern="1200" dirty="0">
              <a:latin typeface="Times New Roman" panose="02020603050405020304" pitchFamily="18" charset="0"/>
              <a:cs typeface="Times New Roman" panose="02020603050405020304" pitchFamily="18" charset="0"/>
            </a:rPr>
            <a:t>Applications</a:t>
          </a:r>
          <a:r>
            <a:rPr lang="en-US" sz="2000" kern="1200" dirty="0">
              <a:latin typeface="Times New Roman" panose="02020603050405020304" pitchFamily="18" charset="0"/>
              <a:cs typeface="Times New Roman" panose="02020603050405020304" pitchFamily="18" charset="0"/>
            </a:rPr>
            <a:t>:</a:t>
          </a:r>
        </a:p>
      </dsp:txBody>
      <dsp:txXfrm>
        <a:off x="535032" y="33323"/>
        <a:ext cx="9951859" cy="503214"/>
      </dsp:txXfrm>
    </dsp:sp>
    <dsp:sp modelId="{D1A42D9D-C09F-4F51-A3C8-B3F12990B4D1}">
      <dsp:nvSpPr>
        <dsp:cNvPr id="0" name=""/>
        <dsp:cNvSpPr/>
      </dsp:nvSpPr>
      <dsp:spPr>
        <a:xfrm>
          <a:off x="0" y="3075787"/>
          <a:ext cx="10515600" cy="12694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42240" numCol="1" spcCol="1270" anchor="t" anchorCtr="0">
          <a:noAutofit/>
        </a:bodyPr>
        <a:lstStyle/>
        <a:p>
          <a:pPr marL="228600" lvl="1" indent="-228600" algn="just"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Object Detection</a:t>
          </a:r>
          <a:endParaRPr lang="en-US" sz="2000" kern="1200" dirty="0">
            <a:latin typeface="Times New Roman" panose="02020603050405020304" pitchFamily="18" charset="0"/>
            <a:cs typeface="Times New Roman" panose="02020603050405020304" pitchFamily="18" charset="0"/>
          </a:endParaRPr>
        </a:p>
        <a:p>
          <a:pPr marL="228600" lvl="1" indent="-228600" algn="just" defTabSz="889000">
            <a:lnSpc>
              <a:spcPct val="90000"/>
            </a:lnSpc>
            <a:spcBef>
              <a:spcPct val="0"/>
            </a:spcBef>
            <a:spcAft>
              <a:spcPct val="15000"/>
            </a:spcAft>
            <a:buChar char="•"/>
          </a:pPr>
          <a:r>
            <a:rPr lang="en-US" sz="2000" b="1" kern="1200">
              <a:latin typeface="Times New Roman" panose="02020603050405020304" pitchFamily="18" charset="0"/>
              <a:cs typeface="Times New Roman" panose="02020603050405020304" pitchFamily="18" charset="0"/>
            </a:rPr>
            <a:t>Face Recognition</a:t>
          </a:r>
          <a:endParaRPr lang="en-US" sz="2000" kern="1200">
            <a:latin typeface="Times New Roman" panose="02020603050405020304" pitchFamily="18" charset="0"/>
            <a:cs typeface="Times New Roman" panose="02020603050405020304" pitchFamily="18" charset="0"/>
          </a:endParaRPr>
        </a:p>
        <a:p>
          <a:pPr marL="228600" lvl="1" indent="-228600" algn="just"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Fraud Detection</a:t>
          </a:r>
          <a:endParaRPr lang="en-US" sz="2000" kern="1200" dirty="0">
            <a:latin typeface="Times New Roman" panose="02020603050405020304" pitchFamily="18" charset="0"/>
            <a:cs typeface="Times New Roman" panose="02020603050405020304" pitchFamily="18" charset="0"/>
          </a:endParaRPr>
        </a:p>
      </dsp:txBody>
      <dsp:txXfrm>
        <a:off x="0" y="3075787"/>
        <a:ext cx="10515600" cy="1269450"/>
      </dsp:txXfrm>
    </dsp:sp>
    <dsp:sp modelId="{8A44A893-4042-43B6-B2B2-D79B33066917}">
      <dsp:nvSpPr>
        <dsp:cNvPr id="0" name=""/>
        <dsp:cNvSpPr/>
      </dsp:nvSpPr>
      <dsp:spPr>
        <a:xfrm>
          <a:off x="525780" y="2735281"/>
          <a:ext cx="8792913" cy="53238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Beyond Healthcare</a:t>
          </a:r>
          <a:r>
            <a:rPr lang="en-US" sz="2000" kern="1200" dirty="0">
              <a:latin typeface="Times New Roman" panose="02020603050405020304" pitchFamily="18" charset="0"/>
              <a:cs typeface="Times New Roman" panose="02020603050405020304" pitchFamily="18" charset="0"/>
            </a:rPr>
            <a:t>: Deep Learning models are also used in various other fields such as:</a:t>
          </a:r>
        </a:p>
      </dsp:txBody>
      <dsp:txXfrm>
        <a:off x="551769" y="2761270"/>
        <a:ext cx="8740935" cy="4804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249190-5B1A-4042-8DA2-E5B5146AE312}">
      <dsp:nvSpPr>
        <dsp:cNvPr id="0" name=""/>
        <dsp:cNvSpPr/>
      </dsp:nvSpPr>
      <dsp:spPr>
        <a:xfrm>
          <a:off x="3286" y="53430"/>
          <a:ext cx="3203971" cy="68489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i="0" kern="1200" baseline="0"/>
            <a:t>Framework Selection</a:t>
          </a:r>
          <a:r>
            <a:rPr lang="en-US" sz="1900" b="0" i="0" kern="1200" baseline="0"/>
            <a:t>:</a:t>
          </a:r>
          <a:endParaRPr lang="en-US" sz="1900" kern="1200"/>
        </a:p>
      </dsp:txBody>
      <dsp:txXfrm>
        <a:off x="3286" y="53430"/>
        <a:ext cx="3203971" cy="684897"/>
      </dsp:txXfrm>
    </dsp:sp>
    <dsp:sp modelId="{E626B618-ACDA-4EBD-8820-BCAE1BC38E15}">
      <dsp:nvSpPr>
        <dsp:cNvPr id="0" name=""/>
        <dsp:cNvSpPr/>
      </dsp:nvSpPr>
      <dsp:spPr>
        <a:xfrm>
          <a:off x="3286" y="738328"/>
          <a:ext cx="3203971" cy="355957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baseline="0"/>
            <a:t>Flask was chosen due to its lightweight nature, making it suitable for deploying machine learning models as APIs.</a:t>
          </a:r>
          <a:endParaRPr lang="en-US" sz="1900" kern="1200"/>
        </a:p>
        <a:p>
          <a:pPr marL="171450" lvl="1" indent="-171450" algn="l" defTabSz="844550">
            <a:lnSpc>
              <a:spcPct val="90000"/>
            </a:lnSpc>
            <a:spcBef>
              <a:spcPct val="0"/>
            </a:spcBef>
            <a:spcAft>
              <a:spcPct val="15000"/>
            </a:spcAft>
            <a:buChar char="•"/>
          </a:pPr>
          <a:r>
            <a:rPr lang="en-US" sz="1900" b="0" i="0" kern="1200" baseline="0"/>
            <a:t>Allows seamless integration with Python, ensuring compatibility with the model and libraries used.</a:t>
          </a:r>
          <a:endParaRPr lang="en-US" sz="1900" kern="1200"/>
        </a:p>
      </dsp:txBody>
      <dsp:txXfrm>
        <a:off x="3286" y="738328"/>
        <a:ext cx="3203971" cy="3559578"/>
      </dsp:txXfrm>
    </dsp:sp>
    <dsp:sp modelId="{7AEFFF90-01C0-440D-AFC9-B251C27E10D6}">
      <dsp:nvSpPr>
        <dsp:cNvPr id="0" name=""/>
        <dsp:cNvSpPr/>
      </dsp:nvSpPr>
      <dsp:spPr>
        <a:xfrm>
          <a:off x="3655814" y="53430"/>
          <a:ext cx="3203971" cy="68489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i="0" kern="1200" baseline="0"/>
            <a:t>Backend Functionality</a:t>
          </a:r>
          <a:r>
            <a:rPr lang="en-US" sz="1900" b="0" i="0" kern="1200" baseline="0"/>
            <a:t>:</a:t>
          </a:r>
          <a:endParaRPr lang="en-US" sz="1900" kern="1200"/>
        </a:p>
      </dsp:txBody>
      <dsp:txXfrm>
        <a:off x="3655814" y="53430"/>
        <a:ext cx="3203971" cy="684897"/>
      </dsp:txXfrm>
    </dsp:sp>
    <dsp:sp modelId="{9B8642B1-F032-4D5E-B0AF-98C9DCB07554}">
      <dsp:nvSpPr>
        <dsp:cNvPr id="0" name=""/>
        <dsp:cNvSpPr/>
      </dsp:nvSpPr>
      <dsp:spPr>
        <a:xfrm>
          <a:off x="3655814" y="738328"/>
          <a:ext cx="3203971" cy="355957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baseline="0"/>
            <a:t>Established an API endpoint to receive image files from the frontend.</a:t>
          </a:r>
          <a:endParaRPr lang="en-US" sz="1900" kern="1200"/>
        </a:p>
        <a:p>
          <a:pPr marL="171450" lvl="1" indent="-171450" algn="l" defTabSz="844550">
            <a:lnSpc>
              <a:spcPct val="90000"/>
            </a:lnSpc>
            <a:spcBef>
              <a:spcPct val="0"/>
            </a:spcBef>
            <a:spcAft>
              <a:spcPct val="15000"/>
            </a:spcAft>
            <a:buChar char="•"/>
          </a:pPr>
          <a:r>
            <a:rPr lang="en-US" sz="1900" b="0" i="0" kern="1200" baseline="0"/>
            <a:t>Processed image inputs, performed necessary pre-processing, and fed them into the trained model.</a:t>
          </a:r>
          <a:endParaRPr lang="en-US" sz="1900" kern="1200"/>
        </a:p>
        <a:p>
          <a:pPr marL="171450" lvl="1" indent="-171450" algn="l" defTabSz="844550">
            <a:lnSpc>
              <a:spcPct val="90000"/>
            </a:lnSpc>
            <a:spcBef>
              <a:spcPct val="0"/>
            </a:spcBef>
            <a:spcAft>
              <a:spcPct val="15000"/>
            </a:spcAft>
            <a:buChar char="•"/>
          </a:pPr>
          <a:r>
            <a:rPr lang="en-US" sz="1900" b="0" i="0" kern="1200" baseline="0"/>
            <a:t>Returned prediction results as a response, classifying images as either “Pneumonia” or “No Pneumonia.”</a:t>
          </a:r>
          <a:endParaRPr lang="en-US" sz="1900" kern="1200"/>
        </a:p>
      </dsp:txBody>
      <dsp:txXfrm>
        <a:off x="3655814" y="738328"/>
        <a:ext cx="3203971" cy="3559578"/>
      </dsp:txXfrm>
    </dsp:sp>
    <dsp:sp modelId="{D4598205-31D7-4B64-AD04-3B141B0E2B5A}">
      <dsp:nvSpPr>
        <dsp:cNvPr id="0" name=""/>
        <dsp:cNvSpPr/>
      </dsp:nvSpPr>
      <dsp:spPr>
        <a:xfrm>
          <a:off x="7308342" y="53430"/>
          <a:ext cx="3203971" cy="68489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i="0" kern="1200" baseline="0"/>
            <a:t>Error Handling and Optimization</a:t>
          </a:r>
          <a:r>
            <a:rPr lang="en-US" sz="1900" b="0" i="0" kern="1200" baseline="0"/>
            <a:t>:</a:t>
          </a:r>
          <a:endParaRPr lang="en-US" sz="1900" kern="1200"/>
        </a:p>
      </dsp:txBody>
      <dsp:txXfrm>
        <a:off x="7308342" y="53430"/>
        <a:ext cx="3203971" cy="684897"/>
      </dsp:txXfrm>
    </dsp:sp>
    <dsp:sp modelId="{7ACEA931-EBB7-4F18-B1F2-554E35F33B02}">
      <dsp:nvSpPr>
        <dsp:cNvPr id="0" name=""/>
        <dsp:cNvSpPr/>
      </dsp:nvSpPr>
      <dsp:spPr>
        <a:xfrm>
          <a:off x="7308342" y="738328"/>
          <a:ext cx="3203971" cy="355957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baseline="0"/>
            <a:t>Implemented error handling to manage incorrect file formats and missing inputs.</a:t>
          </a:r>
          <a:endParaRPr lang="en-US" sz="1900" kern="1200"/>
        </a:p>
        <a:p>
          <a:pPr marL="171450" lvl="1" indent="-171450" algn="l" defTabSz="844550">
            <a:lnSpc>
              <a:spcPct val="90000"/>
            </a:lnSpc>
            <a:spcBef>
              <a:spcPct val="0"/>
            </a:spcBef>
            <a:spcAft>
              <a:spcPct val="15000"/>
            </a:spcAft>
            <a:buChar char="•"/>
          </a:pPr>
          <a:r>
            <a:rPr lang="en-US" sz="1900" b="0" i="0" kern="1200" baseline="0"/>
            <a:t>Optimized response times to ensure a smooth user experience even with larger image files.</a:t>
          </a:r>
          <a:endParaRPr lang="en-US" sz="1900" kern="1200"/>
        </a:p>
      </dsp:txBody>
      <dsp:txXfrm>
        <a:off x="7308342" y="738328"/>
        <a:ext cx="3203971" cy="35595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2DE5A-C001-4A03-ACD6-80C8F2E7C86A}">
      <dsp:nvSpPr>
        <dsp:cNvPr id="0" name=""/>
        <dsp:cNvSpPr/>
      </dsp:nvSpPr>
      <dsp:spPr>
        <a:xfrm>
          <a:off x="1020487" y="402423"/>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5E73E1-D45E-4258-B9D6-9D2A73068D43}">
      <dsp:nvSpPr>
        <dsp:cNvPr id="0" name=""/>
        <dsp:cNvSpPr/>
      </dsp:nvSpPr>
      <dsp:spPr>
        <a:xfrm>
          <a:off x="393" y="165348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b="1" kern="1200"/>
            <a:t>Interface Design</a:t>
          </a:r>
          <a:r>
            <a:rPr lang="en-US" sz="3300" kern="1200"/>
            <a:t>:</a:t>
          </a:r>
        </a:p>
      </dsp:txBody>
      <dsp:txXfrm>
        <a:off x="393" y="1653485"/>
        <a:ext cx="3138750" cy="470812"/>
      </dsp:txXfrm>
    </dsp:sp>
    <dsp:sp modelId="{261CF825-765D-4F24-9694-3BCC90E1BC02}">
      <dsp:nvSpPr>
        <dsp:cNvPr id="0" name=""/>
        <dsp:cNvSpPr/>
      </dsp:nvSpPr>
      <dsp:spPr>
        <a:xfrm>
          <a:off x="393" y="2195227"/>
          <a:ext cx="3138750" cy="1753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Created a user-friendly layout with HTML and CSS for an intuitive experience.</a:t>
          </a:r>
        </a:p>
        <a:p>
          <a:pPr marL="0" lvl="0" indent="0" algn="ctr" defTabSz="755650">
            <a:lnSpc>
              <a:spcPct val="90000"/>
            </a:lnSpc>
            <a:spcBef>
              <a:spcPct val="0"/>
            </a:spcBef>
            <a:spcAft>
              <a:spcPct val="35000"/>
            </a:spcAft>
            <a:buNone/>
          </a:pPr>
          <a:r>
            <a:rPr lang="en-US" sz="1700" kern="1200"/>
            <a:t>Designed upload buttons, result display areas, and instructions to guide users through the process.</a:t>
          </a:r>
        </a:p>
      </dsp:txBody>
      <dsp:txXfrm>
        <a:off x="393" y="2195227"/>
        <a:ext cx="3138750" cy="1753686"/>
      </dsp:txXfrm>
    </dsp:sp>
    <dsp:sp modelId="{1A907B9D-5EA0-4B39-B9F9-4EFF337AD685}">
      <dsp:nvSpPr>
        <dsp:cNvPr id="0" name=""/>
        <dsp:cNvSpPr/>
      </dsp:nvSpPr>
      <dsp:spPr>
        <a:xfrm>
          <a:off x="4708518" y="402423"/>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C4C3D-1626-4012-840D-21C00F5C2686}">
      <dsp:nvSpPr>
        <dsp:cNvPr id="0" name=""/>
        <dsp:cNvSpPr/>
      </dsp:nvSpPr>
      <dsp:spPr>
        <a:xfrm>
          <a:off x="3688425" y="165348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b="1" kern="1200"/>
            <a:t>User Interaction</a:t>
          </a:r>
          <a:r>
            <a:rPr lang="en-US" sz="3300" kern="1200"/>
            <a:t>:</a:t>
          </a:r>
        </a:p>
      </dsp:txBody>
      <dsp:txXfrm>
        <a:off x="3688425" y="1653485"/>
        <a:ext cx="3138750" cy="470812"/>
      </dsp:txXfrm>
    </dsp:sp>
    <dsp:sp modelId="{3DEED11E-DE45-4A46-BC8B-4C0CC1EDB926}">
      <dsp:nvSpPr>
        <dsp:cNvPr id="0" name=""/>
        <dsp:cNvSpPr/>
      </dsp:nvSpPr>
      <dsp:spPr>
        <a:xfrm>
          <a:off x="3688425" y="2195227"/>
          <a:ext cx="3138750" cy="1753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JavaScript handles interactions, such as image uploading and displaying feedback.</a:t>
          </a:r>
        </a:p>
        <a:p>
          <a:pPr marL="0" lvl="0" indent="0" algn="ctr" defTabSz="755650">
            <a:lnSpc>
              <a:spcPct val="90000"/>
            </a:lnSpc>
            <a:spcBef>
              <a:spcPct val="0"/>
            </a:spcBef>
            <a:spcAft>
              <a:spcPct val="35000"/>
            </a:spcAft>
            <a:buNone/>
          </a:pPr>
          <a:r>
            <a:rPr lang="en-US" sz="1700" kern="1200"/>
            <a:t>Ensured smooth asynchronous communication with the backend using AJAX, so users experience fast responses without page reloads.</a:t>
          </a:r>
        </a:p>
      </dsp:txBody>
      <dsp:txXfrm>
        <a:off x="3688425" y="2195227"/>
        <a:ext cx="3138750" cy="1753686"/>
      </dsp:txXfrm>
    </dsp:sp>
    <dsp:sp modelId="{36A95438-F64C-4499-A60B-D8112F9551BB}">
      <dsp:nvSpPr>
        <dsp:cNvPr id="0" name=""/>
        <dsp:cNvSpPr/>
      </dsp:nvSpPr>
      <dsp:spPr>
        <a:xfrm>
          <a:off x="8396550" y="402423"/>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4F56F-B500-4D94-A15F-4523FD9E2F1E}">
      <dsp:nvSpPr>
        <dsp:cNvPr id="0" name=""/>
        <dsp:cNvSpPr/>
      </dsp:nvSpPr>
      <dsp:spPr>
        <a:xfrm>
          <a:off x="7376456" y="165348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b="1" kern="1200"/>
            <a:t>Result Display</a:t>
          </a:r>
          <a:r>
            <a:rPr lang="en-US" sz="3300" kern="1200"/>
            <a:t>:</a:t>
          </a:r>
        </a:p>
      </dsp:txBody>
      <dsp:txXfrm>
        <a:off x="7376456" y="1653485"/>
        <a:ext cx="3138750" cy="470812"/>
      </dsp:txXfrm>
    </dsp:sp>
    <dsp:sp modelId="{C4481A21-E09B-48DC-BE93-0BA1A24ECE53}">
      <dsp:nvSpPr>
        <dsp:cNvPr id="0" name=""/>
        <dsp:cNvSpPr/>
      </dsp:nvSpPr>
      <dsp:spPr>
        <a:xfrm>
          <a:off x="7376456" y="2195227"/>
          <a:ext cx="3138750" cy="1753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Predicted results are displayed immediately on the page, allowing users to see “Pneumonia” or “No Pneumonia” predictions and associated confidence scores.</a:t>
          </a:r>
        </a:p>
      </dsp:txBody>
      <dsp:txXfrm>
        <a:off x="7376456" y="2195227"/>
        <a:ext cx="3138750" cy="1753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C43D7-BF96-40D9-AEB6-14426A3F08E3}">
      <dsp:nvSpPr>
        <dsp:cNvPr id="0" name=""/>
        <dsp:cNvSpPr/>
      </dsp:nvSpPr>
      <dsp:spPr>
        <a:xfrm>
          <a:off x="0" y="481054"/>
          <a:ext cx="6301601" cy="18710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074" tIns="374904" rIns="489074" bIns="135128" numCol="1" spcCol="1270" anchor="t" anchorCtr="0">
          <a:noAutofit/>
        </a:bodyPr>
        <a:lstStyle/>
        <a:p>
          <a:pPr marL="171450" lvl="1" indent="-171450" algn="just" defTabSz="844550">
            <a:lnSpc>
              <a:spcPct val="10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The goal is to develop a deep learning model using CNNs and transfer learning to detect pneumonia from chest X-ray images. The model aims to automate diagnosis and improve accuracy, especially in differentiating bacterial and viral pneumonia.</a:t>
          </a:r>
          <a:endParaRPr lang="en-US" sz="1900" kern="1200" dirty="0">
            <a:latin typeface="Times New Roman" panose="02020603050405020304" pitchFamily="18" charset="0"/>
            <a:cs typeface="Times New Roman" panose="02020603050405020304" pitchFamily="18" charset="0"/>
          </a:endParaRPr>
        </a:p>
      </dsp:txBody>
      <dsp:txXfrm>
        <a:off x="0" y="481054"/>
        <a:ext cx="6301601" cy="1871099"/>
      </dsp:txXfrm>
    </dsp:sp>
    <dsp:sp modelId="{92071DED-1F1A-4156-8FF2-3BC4F75F614E}">
      <dsp:nvSpPr>
        <dsp:cNvPr id="0" name=""/>
        <dsp:cNvSpPr/>
      </dsp:nvSpPr>
      <dsp:spPr>
        <a:xfrm>
          <a:off x="315080" y="215374"/>
          <a:ext cx="4411120"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730" tIns="0" rIns="166730" bIns="0" numCol="1" spcCol="1270" anchor="ctr" anchorCtr="0">
          <a:noAutofit/>
        </a:bodyPr>
        <a:lstStyle/>
        <a:p>
          <a:pPr marL="0" lvl="0" indent="0" algn="l" defTabSz="889000">
            <a:lnSpc>
              <a:spcPct val="100000"/>
            </a:lnSpc>
            <a:spcBef>
              <a:spcPct val="0"/>
            </a:spcBef>
            <a:spcAft>
              <a:spcPct val="35000"/>
            </a:spcAft>
            <a:buNone/>
            <a:defRPr b="1"/>
          </a:pPr>
          <a:r>
            <a:rPr lang="en-IN" sz="2000" b="1" kern="1200" dirty="0">
              <a:latin typeface="Times New Roman" panose="02020603050405020304" pitchFamily="18" charset="0"/>
              <a:cs typeface="Times New Roman" panose="02020603050405020304" pitchFamily="18" charset="0"/>
            </a:rPr>
            <a:t>Project Goal : </a:t>
          </a:r>
          <a:endParaRPr lang="en-US" sz="2000" kern="1200" dirty="0">
            <a:latin typeface="Times New Roman" panose="02020603050405020304" pitchFamily="18" charset="0"/>
            <a:cs typeface="Times New Roman" panose="02020603050405020304" pitchFamily="18" charset="0"/>
          </a:endParaRPr>
        </a:p>
      </dsp:txBody>
      <dsp:txXfrm>
        <a:off x="341019" y="241313"/>
        <a:ext cx="4359242" cy="479482"/>
      </dsp:txXfrm>
    </dsp:sp>
    <dsp:sp modelId="{E151DEC1-439A-4A34-A281-1EBC5461F4BE}">
      <dsp:nvSpPr>
        <dsp:cNvPr id="0" name=""/>
        <dsp:cNvSpPr/>
      </dsp:nvSpPr>
      <dsp:spPr>
        <a:xfrm>
          <a:off x="0" y="2715034"/>
          <a:ext cx="6301601" cy="2948399"/>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9074" tIns="374904" rIns="489074"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latin typeface="Times New Roman" panose="02020603050405020304" pitchFamily="18" charset="0"/>
              <a:cs typeface="Times New Roman" panose="02020603050405020304" pitchFamily="18" charset="0"/>
            </a:rPr>
            <a:t>Medical Diagnostics: Assists healthcare professionals in diagnosing pneumonia more efficiently.</a:t>
          </a:r>
          <a:endParaRPr lang="en-US" sz="1800" kern="120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IN" sz="1800" kern="1200" dirty="0">
              <a:latin typeface="Times New Roman" panose="02020603050405020304" pitchFamily="18" charset="0"/>
              <a:cs typeface="Times New Roman" panose="02020603050405020304" pitchFamily="18" charset="0"/>
            </a:rPr>
            <a:t>Telemedicine: Enables remote diagnosis, useful in rural or underserved areas.</a:t>
          </a:r>
          <a:endParaRPr lang="en-US"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IN" sz="1800" kern="1200" dirty="0">
              <a:latin typeface="Times New Roman" panose="02020603050405020304" pitchFamily="18" charset="0"/>
              <a:cs typeface="Times New Roman" panose="02020603050405020304" pitchFamily="18" charset="0"/>
            </a:rPr>
            <a:t>Mobile Health: Integrates into mobile apps for early pneumonia detection.</a:t>
          </a:r>
          <a:endParaRPr lang="en-US"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IN" sz="1800" kern="1200" dirty="0">
              <a:latin typeface="Times New Roman" panose="02020603050405020304" pitchFamily="18" charset="0"/>
              <a:cs typeface="Times New Roman" panose="02020603050405020304" pitchFamily="18" charset="0"/>
            </a:rPr>
            <a:t>Education: Aids in medical training and education on pneumonia detection.</a:t>
          </a:r>
          <a:endParaRPr lang="en-US" sz="18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IN" sz="1800" kern="1200" dirty="0">
              <a:latin typeface="Times New Roman" panose="02020603050405020304" pitchFamily="18" charset="0"/>
              <a:cs typeface="Times New Roman" panose="02020603050405020304" pitchFamily="18" charset="0"/>
            </a:rPr>
            <a:t>Healthcare Analytics: Monitors and </a:t>
          </a:r>
          <a:r>
            <a:rPr lang="en-IN" sz="1800" kern="1200" dirty="0" err="1">
              <a:latin typeface="Times New Roman" panose="02020603050405020304" pitchFamily="18" charset="0"/>
              <a:cs typeface="Times New Roman" panose="02020603050405020304" pitchFamily="18" charset="0"/>
            </a:rPr>
            <a:t>analyzes</a:t>
          </a:r>
          <a:r>
            <a:rPr lang="en-IN" sz="1800" kern="1200" dirty="0">
              <a:latin typeface="Times New Roman" panose="02020603050405020304" pitchFamily="18" charset="0"/>
              <a:cs typeface="Times New Roman" panose="02020603050405020304" pitchFamily="18" charset="0"/>
            </a:rPr>
            <a:t> public health trends through X-ray data.</a:t>
          </a:r>
          <a:endParaRPr lang="en-US" sz="1800" kern="1200" dirty="0">
            <a:latin typeface="Times New Roman" panose="02020603050405020304" pitchFamily="18" charset="0"/>
            <a:cs typeface="Times New Roman" panose="02020603050405020304" pitchFamily="18" charset="0"/>
          </a:endParaRPr>
        </a:p>
      </dsp:txBody>
      <dsp:txXfrm>
        <a:off x="0" y="2715034"/>
        <a:ext cx="6301601" cy="2948399"/>
      </dsp:txXfrm>
    </dsp:sp>
    <dsp:sp modelId="{AED3191A-3D1A-4EB1-A9DA-436CE39295E5}">
      <dsp:nvSpPr>
        <dsp:cNvPr id="0" name=""/>
        <dsp:cNvSpPr/>
      </dsp:nvSpPr>
      <dsp:spPr>
        <a:xfrm>
          <a:off x="315080" y="2449354"/>
          <a:ext cx="4411120"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730" tIns="0" rIns="166730" bIns="0" numCol="1" spcCol="1270" anchor="ctr" anchorCtr="0">
          <a:noAutofit/>
        </a:bodyPr>
        <a:lstStyle/>
        <a:p>
          <a:pPr marL="0" lvl="0" indent="0" algn="l" defTabSz="889000">
            <a:lnSpc>
              <a:spcPct val="100000"/>
            </a:lnSpc>
            <a:spcBef>
              <a:spcPct val="0"/>
            </a:spcBef>
            <a:spcAft>
              <a:spcPct val="35000"/>
            </a:spcAft>
            <a:buNone/>
            <a:defRPr b="1"/>
          </a:pPr>
          <a:r>
            <a:rPr lang="en-IN" sz="2000" b="1" kern="1200" dirty="0"/>
            <a:t>Applications :</a:t>
          </a:r>
          <a:endParaRPr lang="en-US" sz="2000" kern="1200" dirty="0"/>
        </a:p>
      </dsp:txBody>
      <dsp:txXfrm>
        <a:off x="341019" y="2475293"/>
        <a:ext cx="4359242"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8FEE1-AA86-406C-87A1-76F2AFEA9FA7}">
      <dsp:nvSpPr>
        <dsp:cNvPr id="0" name=""/>
        <dsp:cNvSpPr/>
      </dsp:nvSpPr>
      <dsp:spPr>
        <a:xfrm>
          <a:off x="5527" y="143483"/>
          <a:ext cx="1097489" cy="1036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00A43D-9A0E-42F9-9E05-EE4B9D92FDF7}">
      <dsp:nvSpPr>
        <dsp:cNvPr id="0" name=""/>
        <dsp:cNvSpPr/>
      </dsp:nvSpPr>
      <dsp:spPr>
        <a:xfrm>
          <a:off x="5527" y="1388021"/>
          <a:ext cx="3135684" cy="44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IN" sz="2500" b="1" kern="1200"/>
            <a:t>2.  Model Architecture:</a:t>
          </a:r>
          <a:endParaRPr lang="en-US" sz="2500" kern="1200"/>
        </a:p>
      </dsp:txBody>
      <dsp:txXfrm>
        <a:off x="5527" y="1388021"/>
        <a:ext cx="3135684" cy="444059"/>
      </dsp:txXfrm>
    </dsp:sp>
    <dsp:sp modelId="{8C580E86-2053-4588-BE64-8631824975E2}">
      <dsp:nvSpPr>
        <dsp:cNvPr id="0" name=""/>
        <dsp:cNvSpPr/>
      </dsp:nvSpPr>
      <dsp:spPr>
        <a:xfrm>
          <a:off x="5527" y="1929011"/>
          <a:ext cx="3135684" cy="306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Multiple convolution layers with </a:t>
          </a:r>
          <a:r>
            <a:rPr lang="en-IN" sz="1700" b="1" kern="1200"/>
            <a:t>ReLU activation</a:t>
          </a:r>
          <a:r>
            <a:rPr lang="en-IN" sz="1700" kern="1200"/>
            <a:t> functions to capture image features.</a:t>
          </a:r>
          <a:endParaRPr lang="en-US" sz="1700" kern="1200"/>
        </a:p>
        <a:p>
          <a:pPr marL="0" lvl="0" indent="0" algn="l" defTabSz="755650">
            <a:lnSpc>
              <a:spcPct val="90000"/>
            </a:lnSpc>
            <a:spcBef>
              <a:spcPct val="0"/>
            </a:spcBef>
            <a:spcAft>
              <a:spcPct val="35000"/>
            </a:spcAft>
            <a:buNone/>
          </a:pPr>
          <a:r>
            <a:rPr lang="en-IN" sz="1700" b="1" kern="1200"/>
            <a:t>Max-Pooling layers</a:t>
          </a:r>
          <a:r>
            <a:rPr lang="en-IN" sz="1700" kern="1200"/>
            <a:t> to reduce spatial dimensions and complexity.</a:t>
          </a:r>
          <a:endParaRPr lang="en-US" sz="1700" kern="1200"/>
        </a:p>
        <a:p>
          <a:pPr marL="0" lvl="0" indent="0" algn="l" defTabSz="755650">
            <a:lnSpc>
              <a:spcPct val="90000"/>
            </a:lnSpc>
            <a:spcBef>
              <a:spcPct val="0"/>
            </a:spcBef>
            <a:spcAft>
              <a:spcPct val="35000"/>
            </a:spcAft>
            <a:buNone/>
          </a:pPr>
          <a:r>
            <a:rPr lang="en-IN" sz="1700" kern="1200"/>
            <a:t>Final layers include a </a:t>
          </a:r>
          <a:r>
            <a:rPr lang="en-IN" sz="1700" b="1" kern="1200"/>
            <a:t>Flatten</a:t>
          </a:r>
          <a:r>
            <a:rPr lang="en-IN" sz="1700" kern="1200"/>
            <a:t> layer followed by a </a:t>
          </a:r>
          <a:r>
            <a:rPr lang="en-IN" sz="1700" b="1" kern="1200"/>
            <a:t>fully connected dense layer</a:t>
          </a:r>
          <a:r>
            <a:rPr lang="en-IN" sz="1700" kern="1200"/>
            <a:t> with a softmax activation function for binary classification (Pneumonia/No Pneumonia).</a:t>
          </a:r>
          <a:endParaRPr lang="en-US" sz="1700" kern="1200"/>
        </a:p>
      </dsp:txBody>
      <dsp:txXfrm>
        <a:off x="5527" y="1929011"/>
        <a:ext cx="3135684" cy="3060976"/>
      </dsp:txXfrm>
    </dsp:sp>
    <dsp:sp modelId="{9BDE6C1A-1B5B-4FB9-A904-6C61BC0CA7D4}">
      <dsp:nvSpPr>
        <dsp:cNvPr id="0" name=""/>
        <dsp:cNvSpPr/>
      </dsp:nvSpPr>
      <dsp:spPr>
        <a:xfrm>
          <a:off x="3689957" y="143483"/>
          <a:ext cx="1097489" cy="1036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D966AC-1C4D-4429-8882-2A1D17EF528E}">
      <dsp:nvSpPr>
        <dsp:cNvPr id="0" name=""/>
        <dsp:cNvSpPr/>
      </dsp:nvSpPr>
      <dsp:spPr>
        <a:xfrm>
          <a:off x="3689957" y="1388021"/>
          <a:ext cx="3135684" cy="44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IN" sz="2500" b="1" kern="1200"/>
            <a:t>3. Model Training:</a:t>
          </a:r>
          <a:endParaRPr lang="en-US" sz="2500" kern="1200"/>
        </a:p>
      </dsp:txBody>
      <dsp:txXfrm>
        <a:off x="3689957" y="1388021"/>
        <a:ext cx="3135684" cy="444059"/>
      </dsp:txXfrm>
    </dsp:sp>
    <dsp:sp modelId="{FCF62D55-087A-488F-AB46-8325D6BC53B0}">
      <dsp:nvSpPr>
        <dsp:cNvPr id="0" name=""/>
        <dsp:cNvSpPr/>
      </dsp:nvSpPr>
      <dsp:spPr>
        <a:xfrm>
          <a:off x="3689957" y="1929011"/>
          <a:ext cx="3135684" cy="306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The model is compiled with the </a:t>
          </a:r>
          <a:r>
            <a:rPr lang="en-IN" sz="1700" b="1" kern="1200"/>
            <a:t>Adam optimizer</a:t>
          </a:r>
          <a:r>
            <a:rPr lang="en-IN" sz="1700" kern="1200"/>
            <a:t> and </a:t>
          </a:r>
          <a:r>
            <a:rPr lang="en-IN" sz="1700" b="1" kern="1200"/>
            <a:t>binary cross-entropy loss function</a:t>
          </a:r>
          <a:r>
            <a:rPr lang="en-IN" sz="1700" kern="1200"/>
            <a:t>, suitable for binary classification problems.</a:t>
          </a:r>
          <a:endParaRPr lang="en-US" sz="1700" kern="1200"/>
        </a:p>
        <a:p>
          <a:pPr marL="0" lvl="0" indent="0" algn="l" defTabSz="755650">
            <a:lnSpc>
              <a:spcPct val="90000"/>
            </a:lnSpc>
            <a:spcBef>
              <a:spcPct val="0"/>
            </a:spcBef>
            <a:spcAft>
              <a:spcPct val="35000"/>
            </a:spcAft>
            <a:buNone/>
          </a:pPr>
          <a:r>
            <a:rPr lang="en-IN" sz="1700" b="1" kern="1200"/>
            <a:t>Batch Size:</a:t>
          </a:r>
          <a:r>
            <a:rPr lang="en-IN" sz="1700" kern="1200"/>
            <a:t> A batch size of 32 is used, and the model is trained over 10 epochs.</a:t>
          </a:r>
          <a:endParaRPr lang="en-US" sz="1700" kern="1200"/>
        </a:p>
        <a:p>
          <a:pPr marL="0" lvl="0" indent="0" algn="l" defTabSz="755650">
            <a:lnSpc>
              <a:spcPct val="90000"/>
            </a:lnSpc>
            <a:spcBef>
              <a:spcPct val="0"/>
            </a:spcBef>
            <a:spcAft>
              <a:spcPct val="35000"/>
            </a:spcAft>
            <a:buNone/>
          </a:pPr>
          <a:r>
            <a:rPr lang="en-IN" sz="1700" b="1" kern="1200" dirty="0"/>
            <a:t>Evaluation Metrics:</a:t>
          </a:r>
          <a:r>
            <a:rPr lang="en-IN" sz="1700" kern="1200" dirty="0"/>
            <a:t> During training, the model’s performance is monitored using accuracy, validation accuracy, and loss. These metrics help determine how well the model is learning and generalizing.</a:t>
          </a:r>
          <a:endParaRPr lang="en-US" sz="1700" kern="1200" dirty="0"/>
        </a:p>
      </dsp:txBody>
      <dsp:txXfrm>
        <a:off x="3689957" y="1929011"/>
        <a:ext cx="3135684" cy="3060976"/>
      </dsp:txXfrm>
    </dsp:sp>
    <dsp:sp modelId="{8B7A50F0-243B-40FC-B573-DD34FB270E38}">
      <dsp:nvSpPr>
        <dsp:cNvPr id="0" name=""/>
        <dsp:cNvSpPr/>
      </dsp:nvSpPr>
      <dsp:spPr>
        <a:xfrm>
          <a:off x="7374387" y="143483"/>
          <a:ext cx="1097489" cy="1036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943231-2A25-4DD9-BBC1-48A1E4572FD4}">
      <dsp:nvSpPr>
        <dsp:cNvPr id="0" name=""/>
        <dsp:cNvSpPr/>
      </dsp:nvSpPr>
      <dsp:spPr>
        <a:xfrm>
          <a:off x="7374387" y="1388021"/>
          <a:ext cx="3135684" cy="44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IN" sz="2500" b="1" kern="1200"/>
            <a:t>4. Evaluation:</a:t>
          </a:r>
          <a:endParaRPr lang="en-US" sz="2500" kern="1200"/>
        </a:p>
      </dsp:txBody>
      <dsp:txXfrm>
        <a:off x="7374387" y="1388021"/>
        <a:ext cx="3135684" cy="444059"/>
      </dsp:txXfrm>
    </dsp:sp>
    <dsp:sp modelId="{BE1801F4-4423-4BFA-B9BD-8365D8B7ED98}">
      <dsp:nvSpPr>
        <dsp:cNvPr id="0" name=""/>
        <dsp:cNvSpPr/>
      </dsp:nvSpPr>
      <dsp:spPr>
        <a:xfrm>
          <a:off x="7374387" y="1929011"/>
          <a:ext cx="3135684" cy="306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dirty="0"/>
            <a:t>After training, the model is evaluated on the test set using various metrics such as </a:t>
          </a:r>
          <a:r>
            <a:rPr lang="en-IN" sz="1700" b="1" kern="1200" dirty="0"/>
            <a:t>accuracy</a:t>
          </a:r>
          <a:r>
            <a:rPr lang="en-IN" sz="1700" kern="1200" dirty="0"/>
            <a:t>, </a:t>
          </a:r>
          <a:r>
            <a:rPr lang="en-IN" sz="1700" b="1" kern="1200" dirty="0"/>
            <a:t>precision</a:t>
          </a:r>
          <a:r>
            <a:rPr lang="en-IN" sz="1700" kern="1200" dirty="0"/>
            <a:t>, </a:t>
          </a:r>
          <a:r>
            <a:rPr lang="en-IN" sz="1700" b="1" kern="1200" dirty="0"/>
            <a:t>recall</a:t>
          </a:r>
          <a:r>
            <a:rPr lang="en-IN" sz="1700" kern="1200" dirty="0"/>
            <a:t>, and </a:t>
          </a:r>
          <a:r>
            <a:rPr lang="en-IN" sz="1700" b="1" kern="1200" dirty="0"/>
            <a:t>F1-score</a:t>
          </a:r>
          <a:r>
            <a:rPr lang="en-IN" sz="1700" kern="1200" dirty="0"/>
            <a:t>. A confusion matrix is generated to show how well the model distinguishes between pneumonia and non-pneumonia cases.</a:t>
          </a:r>
          <a:endParaRPr lang="en-US" sz="1700" kern="1200" dirty="0"/>
        </a:p>
      </dsp:txBody>
      <dsp:txXfrm>
        <a:off x="7374387" y="1929011"/>
        <a:ext cx="3135684" cy="30609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947FF-A4FC-4B46-BCBA-CCDF8893A0C0}">
      <dsp:nvSpPr>
        <dsp:cNvPr id="0" name=""/>
        <dsp:cNvSpPr/>
      </dsp:nvSpPr>
      <dsp:spPr>
        <a:xfrm>
          <a:off x="4160" y="258333"/>
          <a:ext cx="1243400" cy="7460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Data Collection</a:t>
          </a:r>
        </a:p>
      </dsp:txBody>
      <dsp:txXfrm>
        <a:off x="26011" y="280184"/>
        <a:ext cx="1199698" cy="702338"/>
      </dsp:txXfrm>
    </dsp:sp>
    <dsp:sp modelId="{61F1B032-249A-4EC3-B564-BA95EA7EA91F}">
      <dsp:nvSpPr>
        <dsp:cNvPr id="0" name=""/>
        <dsp:cNvSpPr/>
      </dsp:nvSpPr>
      <dsp:spPr>
        <a:xfrm>
          <a:off x="1356979" y="477172"/>
          <a:ext cx="263600" cy="30836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356979" y="538845"/>
        <a:ext cx="184520" cy="185017"/>
      </dsp:txXfrm>
    </dsp:sp>
    <dsp:sp modelId="{EFBAE434-676F-40A1-8056-E20D2C736F5F}">
      <dsp:nvSpPr>
        <dsp:cNvPr id="0" name=""/>
        <dsp:cNvSpPr/>
      </dsp:nvSpPr>
      <dsp:spPr>
        <a:xfrm>
          <a:off x="1744920" y="258333"/>
          <a:ext cx="1243400" cy="7460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Data preprocessing</a:t>
          </a:r>
        </a:p>
      </dsp:txBody>
      <dsp:txXfrm>
        <a:off x="1766771" y="280184"/>
        <a:ext cx="1199698" cy="702338"/>
      </dsp:txXfrm>
    </dsp:sp>
    <dsp:sp modelId="{5D7C3651-9B3C-4680-A07E-BE1A0352FFD9}">
      <dsp:nvSpPr>
        <dsp:cNvPr id="0" name=""/>
        <dsp:cNvSpPr/>
      </dsp:nvSpPr>
      <dsp:spPr>
        <a:xfrm>
          <a:off x="3097739" y="477172"/>
          <a:ext cx="263600" cy="30836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3097739" y="538845"/>
        <a:ext cx="184520" cy="185017"/>
      </dsp:txXfrm>
    </dsp:sp>
    <dsp:sp modelId="{9FC7099E-5A7D-478D-9521-4F4220EAFC13}">
      <dsp:nvSpPr>
        <dsp:cNvPr id="0" name=""/>
        <dsp:cNvSpPr/>
      </dsp:nvSpPr>
      <dsp:spPr>
        <a:xfrm>
          <a:off x="3485680" y="258333"/>
          <a:ext cx="1243400" cy="7460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Model Training</a:t>
          </a:r>
        </a:p>
      </dsp:txBody>
      <dsp:txXfrm>
        <a:off x="3507531" y="280184"/>
        <a:ext cx="1199698" cy="702338"/>
      </dsp:txXfrm>
    </dsp:sp>
    <dsp:sp modelId="{E54F7F98-A95C-4E48-ACE8-9D98C544C27B}">
      <dsp:nvSpPr>
        <dsp:cNvPr id="0" name=""/>
        <dsp:cNvSpPr/>
      </dsp:nvSpPr>
      <dsp:spPr>
        <a:xfrm rot="5400000">
          <a:off x="3975580" y="1091411"/>
          <a:ext cx="263600" cy="30836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4014872" y="1113792"/>
        <a:ext cx="185017" cy="184520"/>
      </dsp:txXfrm>
    </dsp:sp>
    <dsp:sp modelId="{C22FCB65-9959-42E0-8CEB-EF1914CEF6E6}">
      <dsp:nvSpPr>
        <dsp:cNvPr id="0" name=""/>
        <dsp:cNvSpPr/>
      </dsp:nvSpPr>
      <dsp:spPr>
        <a:xfrm>
          <a:off x="3485680" y="1501733"/>
          <a:ext cx="1243400" cy="74604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Model</a:t>
          </a:r>
          <a:r>
            <a:rPr lang="en-IN" sz="1500" kern="1200" baseline="0"/>
            <a:t> Evaluation</a:t>
          </a:r>
        </a:p>
      </dsp:txBody>
      <dsp:txXfrm>
        <a:off x="3507531" y="1523584"/>
        <a:ext cx="1199698" cy="702338"/>
      </dsp:txXfrm>
    </dsp:sp>
    <dsp:sp modelId="{743FEF2C-DE1A-4687-A41C-AE508773A568}">
      <dsp:nvSpPr>
        <dsp:cNvPr id="0" name=""/>
        <dsp:cNvSpPr/>
      </dsp:nvSpPr>
      <dsp:spPr>
        <a:xfrm rot="10800000">
          <a:off x="3112660" y="1720572"/>
          <a:ext cx="263600" cy="30836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3191740" y="1782245"/>
        <a:ext cx="184520" cy="185017"/>
      </dsp:txXfrm>
    </dsp:sp>
    <dsp:sp modelId="{5D892E94-34F4-4C19-BFD6-D0C2033A1DB9}">
      <dsp:nvSpPr>
        <dsp:cNvPr id="0" name=""/>
        <dsp:cNvSpPr/>
      </dsp:nvSpPr>
      <dsp:spPr>
        <a:xfrm>
          <a:off x="1744920" y="1501733"/>
          <a:ext cx="1243400" cy="74604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Testing on unseen data</a:t>
          </a:r>
        </a:p>
      </dsp:txBody>
      <dsp:txXfrm>
        <a:off x="1766771" y="1523584"/>
        <a:ext cx="1199698" cy="702338"/>
      </dsp:txXfrm>
    </dsp:sp>
    <dsp:sp modelId="{29B5CDEB-41A0-4615-918B-5611ECC39659}">
      <dsp:nvSpPr>
        <dsp:cNvPr id="0" name=""/>
        <dsp:cNvSpPr/>
      </dsp:nvSpPr>
      <dsp:spPr>
        <a:xfrm rot="10800000">
          <a:off x="1371900" y="1720572"/>
          <a:ext cx="263600" cy="30836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1450980" y="1782245"/>
        <a:ext cx="184520" cy="185017"/>
      </dsp:txXfrm>
    </dsp:sp>
    <dsp:sp modelId="{1CF71538-FC5F-4FFF-A6EC-82C98A3D8A65}">
      <dsp:nvSpPr>
        <dsp:cNvPr id="0" name=""/>
        <dsp:cNvSpPr/>
      </dsp:nvSpPr>
      <dsp:spPr>
        <a:xfrm>
          <a:off x="4160" y="1501733"/>
          <a:ext cx="1243400" cy="7460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Performance Analysis </a:t>
          </a:r>
        </a:p>
      </dsp:txBody>
      <dsp:txXfrm>
        <a:off x="26011" y="1523584"/>
        <a:ext cx="1199698" cy="702338"/>
      </dsp:txXfrm>
    </dsp:sp>
    <dsp:sp modelId="{890D9211-F00B-4D0A-B5BC-2D281C48A780}">
      <dsp:nvSpPr>
        <dsp:cNvPr id="0" name=""/>
        <dsp:cNvSpPr/>
      </dsp:nvSpPr>
      <dsp:spPr>
        <a:xfrm rot="5400000">
          <a:off x="494059" y="2334812"/>
          <a:ext cx="263600" cy="30836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533351" y="2357193"/>
        <a:ext cx="185017" cy="184520"/>
      </dsp:txXfrm>
    </dsp:sp>
    <dsp:sp modelId="{BA9C0D22-A04B-4EA2-ACAB-B632199FAC33}">
      <dsp:nvSpPr>
        <dsp:cNvPr id="0" name=""/>
        <dsp:cNvSpPr/>
      </dsp:nvSpPr>
      <dsp:spPr>
        <a:xfrm>
          <a:off x="4160" y="2745134"/>
          <a:ext cx="1243400" cy="7460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Analysis</a:t>
          </a:r>
          <a:r>
            <a:rPr lang="en-IN" sz="1500" kern="1200" baseline="0"/>
            <a:t> Visualisation </a:t>
          </a:r>
          <a:endParaRPr lang="en-IN" sz="1500" kern="1200"/>
        </a:p>
      </dsp:txBody>
      <dsp:txXfrm>
        <a:off x="26011" y="2766985"/>
        <a:ext cx="1199698" cy="7023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E0FC6-89E5-4AAA-AE94-8BAE8E640870}">
      <dsp:nvSpPr>
        <dsp:cNvPr id="0" name=""/>
        <dsp:cNvSpPr/>
      </dsp:nvSpPr>
      <dsp:spPr>
        <a:xfrm>
          <a:off x="82613" y="9007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811FF3-2719-42C9-85DC-1BD307EA867B}">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54CE52-5659-4E67-BFD4-B4E1F78EE025}">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Import Modules</a:t>
          </a:r>
        </a:p>
      </dsp:txBody>
      <dsp:txXfrm>
        <a:off x="1172126" y="90072"/>
        <a:ext cx="2114937" cy="897246"/>
      </dsp:txXfrm>
    </dsp:sp>
    <dsp:sp modelId="{02B8B875-6ED5-4F7A-93BB-972C0A5045DD}">
      <dsp:nvSpPr>
        <dsp:cNvPr id="0" name=""/>
        <dsp:cNvSpPr/>
      </dsp:nvSpPr>
      <dsp:spPr>
        <a:xfrm>
          <a:off x="3655575" y="90072"/>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E7E0E-D62D-4EF0-B574-269FDAC6F815}">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4B80C-525A-42F8-A0D9-3A8AC1B66CD7}">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Load Data and Pre-process</a:t>
          </a:r>
        </a:p>
      </dsp:txBody>
      <dsp:txXfrm>
        <a:off x="4745088" y="90072"/>
        <a:ext cx="2114937" cy="897246"/>
      </dsp:txXfrm>
    </dsp:sp>
    <dsp:sp modelId="{4E42255B-1E60-4F8A-8669-89209C3ED14A}">
      <dsp:nvSpPr>
        <dsp:cNvPr id="0" name=""/>
        <dsp:cNvSpPr/>
      </dsp:nvSpPr>
      <dsp:spPr>
        <a:xfrm>
          <a:off x="7228536" y="90072"/>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CA41DD-B200-405A-9004-854DF9510A7D}">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98E46B-F51A-4890-BBF0-C9AD82A11DCF}">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Train Test Split </a:t>
          </a:r>
        </a:p>
      </dsp:txBody>
      <dsp:txXfrm>
        <a:off x="8318049" y="90072"/>
        <a:ext cx="2114937" cy="897246"/>
      </dsp:txXfrm>
    </dsp:sp>
    <dsp:sp modelId="{003CB26D-10CA-4071-9295-07CE30387E67}">
      <dsp:nvSpPr>
        <dsp:cNvPr id="0" name=""/>
        <dsp:cNvSpPr/>
      </dsp:nvSpPr>
      <dsp:spPr>
        <a:xfrm>
          <a:off x="82613" y="1727045"/>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D4600-7FC1-468C-B37F-469D05C6F2D5}">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40A53C-A2AE-4CAB-9168-32B1E6C3AC1C}">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Visualize data</a:t>
          </a:r>
        </a:p>
      </dsp:txBody>
      <dsp:txXfrm>
        <a:off x="1172126" y="1727045"/>
        <a:ext cx="2114937" cy="897246"/>
      </dsp:txXfrm>
    </dsp:sp>
    <dsp:sp modelId="{29641446-044D-4013-9EED-9787D30910DA}">
      <dsp:nvSpPr>
        <dsp:cNvPr id="0" name=""/>
        <dsp:cNvSpPr/>
      </dsp:nvSpPr>
      <dsp:spPr>
        <a:xfrm>
          <a:off x="3655575" y="1727045"/>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1D9557-1920-48F8-B01A-9AD672D28E49}">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50D7A7-01BE-498F-971D-BB0C3961491F}">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Train CNN with pre-trained layers frozen</a:t>
          </a:r>
        </a:p>
      </dsp:txBody>
      <dsp:txXfrm>
        <a:off x="4745088" y="1727045"/>
        <a:ext cx="2114937" cy="897246"/>
      </dsp:txXfrm>
    </dsp:sp>
    <dsp:sp modelId="{5E8204C5-3541-4C58-85A5-52B87A1A40AE}">
      <dsp:nvSpPr>
        <dsp:cNvPr id="0" name=""/>
        <dsp:cNvSpPr/>
      </dsp:nvSpPr>
      <dsp:spPr>
        <a:xfrm>
          <a:off x="7228536" y="172704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184A9-91D8-46AF-90EB-7BD13B63E270}">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31D803-B58D-46C9-97A4-446FD60E3E2A}">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Fine-tune and validate.</a:t>
          </a:r>
        </a:p>
      </dsp:txBody>
      <dsp:txXfrm>
        <a:off x="8318049" y="1727045"/>
        <a:ext cx="2114937" cy="897246"/>
      </dsp:txXfrm>
    </dsp:sp>
    <dsp:sp modelId="{C22AD259-D6A8-4230-9F89-555213775D6B}">
      <dsp:nvSpPr>
        <dsp:cNvPr id="0" name=""/>
        <dsp:cNvSpPr/>
      </dsp:nvSpPr>
      <dsp:spPr>
        <a:xfrm>
          <a:off x="82613" y="336401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23379-36B0-4E28-AFAA-6B9B9BD2C181}">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1E4880-640C-4780-B064-8D90522BE36B}">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Evaluate using metrics and confusion matrix.</a:t>
          </a:r>
        </a:p>
      </dsp:txBody>
      <dsp:txXfrm>
        <a:off x="1172126" y="3364019"/>
        <a:ext cx="2114937" cy="897246"/>
      </dsp:txXfrm>
    </dsp:sp>
    <dsp:sp modelId="{F7C88A97-2526-4DC6-B370-8CE7ED164CB7}">
      <dsp:nvSpPr>
        <dsp:cNvPr id="0" name=""/>
        <dsp:cNvSpPr/>
      </dsp:nvSpPr>
      <dsp:spPr>
        <a:xfrm>
          <a:off x="3655575" y="336401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D944FD-A1C1-47BC-B705-6931E2AE7343}">
      <dsp:nvSpPr>
        <dsp:cNvPr id="0" name=""/>
        <dsp:cNvSpPr/>
      </dsp:nvSpPr>
      <dsp:spPr>
        <a:xfrm>
          <a:off x="3843996" y="3552441"/>
          <a:ext cx="520402" cy="52040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628D2-18A4-4C01-A2AD-C41FDBD6BBB5}">
      <dsp:nvSpPr>
        <dsp:cNvPr id="0" name=""/>
        <dsp:cNvSpPr/>
      </dsp:nvSpPr>
      <dsp:spPr>
        <a:xfrm>
          <a:off x="4745088"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IN" sz="1900" kern="1200"/>
            <a:t>End</a:t>
          </a:r>
        </a:p>
      </dsp:txBody>
      <dsp:txXfrm>
        <a:off x="4745088" y="3364019"/>
        <a:ext cx="2114937" cy="8972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4A71A-20C2-4F72-9D7E-2F1787D61E1A}">
      <dsp:nvSpPr>
        <dsp:cNvPr id="0" name=""/>
        <dsp:cNvSpPr/>
      </dsp:nvSpPr>
      <dsp:spPr>
        <a:xfrm>
          <a:off x="393" y="523520"/>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DD0877-7D58-4AFB-90AE-1E04847739A7}">
      <dsp:nvSpPr>
        <dsp:cNvPr id="0" name=""/>
        <dsp:cNvSpPr/>
      </dsp:nvSpPr>
      <dsp:spPr>
        <a:xfrm>
          <a:off x="393" y="176416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kern="1200"/>
            <a:t>VGG16 Architecture</a:t>
          </a:r>
          <a:r>
            <a:rPr lang="en-US" sz="2300" kern="1200"/>
            <a:t>:</a:t>
          </a:r>
        </a:p>
      </dsp:txBody>
      <dsp:txXfrm>
        <a:off x="393" y="1764167"/>
        <a:ext cx="3138750" cy="470812"/>
      </dsp:txXfrm>
    </dsp:sp>
    <dsp:sp modelId="{E8BC019F-EAB0-4CCA-B27A-C71C90158913}">
      <dsp:nvSpPr>
        <dsp:cNvPr id="0" name=""/>
        <dsp:cNvSpPr/>
      </dsp:nvSpPr>
      <dsp:spPr>
        <a:xfrm>
          <a:off x="393" y="2301066"/>
          <a:ext cx="3138750" cy="1526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A pre-trained model on ImageNet, fine-tuned to classify pneumonia images.</a:t>
          </a:r>
        </a:p>
        <a:p>
          <a:pPr marL="0" lvl="0" indent="0" algn="l" defTabSz="755650">
            <a:lnSpc>
              <a:spcPct val="90000"/>
            </a:lnSpc>
            <a:spcBef>
              <a:spcPct val="0"/>
            </a:spcBef>
            <a:spcAft>
              <a:spcPct val="35000"/>
            </a:spcAft>
            <a:buNone/>
          </a:pPr>
          <a:r>
            <a:rPr lang="en-US" sz="1700" kern="1200"/>
            <a:t>Composed of 16 layers, VGG16 captures a variety of complex features from the images.</a:t>
          </a:r>
        </a:p>
      </dsp:txBody>
      <dsp:txXfrm>
        <a:off x="393" y="2301066"/>
        <a:ext cx="3138750" cy="1526751"/>
      </dsp:txXfrm>
    </dsp:sp>
    <dsp:sp modelId="{75A75614-B46C-4C20-BCAF-029F5A156E19}">
      <dsp:nvSpPr>
        <dsp:cNvPr id="0" name=""/>
        <dsp:cNvSpPr/>
      </dsp:nvSpPr>
      <dsp:spPr>
        <a:xfrm>
          <a:off x="3688425" y="523520"/>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FF7888-A64C-4C0E-92FE-BCB1989ABF0E}">
      <dsp:nvSpPr>
        <dsp:cNvPr id="0" name=""/>
        <dsp:cNvSpPr/>
      </dsp:nvSpPr>
      <dsp:spPr>
        <a:xfrm>
          <a:off x="3688425" y="176416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kern="1200"/>
            <a:t>InceptionV3 Architecture</a:t>
          </a:r>
          <a:r>
            <a:rPr lang="en-US" sz="2300" kern="1200"/>
            <a:t>:</a:t>
          </a:r>
        </a:p>
      </dsp:txBody>
      <dsp:txXfrm>
        <a:off x="3688425" y="1764167"/>
        <a:ext cx="3138750" cy="470812"/>
      </dsp:txXfrm>
    </dsp:sp>
    <dsp:sp modelId="{AF9CC44F-5FC8-44E1-92F7-AFA6C840EBB6}">
      <dsp:nvSpPr>
        <dsp:cNvPr id="0" name=""/>
        <dsp:cNvSpPr/>
      </dsp:nvSpPr>
      <dsp:spPr>
        <a:xfrm>
          <a:off x="3688425" y="2301066"/>
          <a:ext cx="3138750" cy="1526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Another popular pre-trained model used for transfer learning, offering a deeper architecture that uses multiple filter sizes in parallel.</a:t>
          </a:r>
        </a:p>
      </dsp:txBody>
      <dsp:txXfrm>
        <a:off x="3688425" y="2301066"/>
        <a:ext cx="3138750" cy="1526751"/>
      </dsp:txXfrm>
    </dsp:sp>
    <dsp:sp modelId="{83BAAAD7-575D-4666-82A4-726AF5962E4B}">
      <dsp:nvSpPr>
        <dsp:cNvPr id="0" name=""/>
        <dsp:cNvSpPr/>
      </dsp:nvSpPr>
      <dsp:spPr>
        <a:xfrm>
          <a:off x="7376456" y="523520"/>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74A55-C5F3-4436-BE24-EEA897D1A73A}">
      <dsp:nvSpPr>
        <dsp:cNvPr id="0" name=""/>
        <dsp:cNvSpPr/>
      </dsp:nvSpPr>
      <dsp:spPr>
        <a:xfrm>
          <a:off x="7376456" y="176416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kern="1200"/>
            <a:t>Custom CNN</a:t>
          </a:r>
          <a:r>
            <a:rPr lang="en-US" sz="2300" kern="1200"/>
            <a:t>:</a:t>
          </a:r>
        </a:p>
      </dsp:txBody>
      <dsp:txXfrm>
        <a:off x="7376456" y="1764167"/>
        <a:ext cx="3138750" cy="470812"/>
      </dsp:txXfrm>
    </dsp:sp>
    <dsp:sp modelId="{AF44E1FC-1E07-4684-AF35-9F5970D041FD}">
      <dsp:nvSpPr>
        <dsp:cNvPr id="0" name=""/>
        <dsp:cNvSpPr/>
      </dsp:nvSpPr>
      <dsp:spPr>
        <a:xfrm>
          <a:off x="7376456" y="2301066"/>
          <a:ext cx="3138750" cy="1526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Designed specifically for pneumonia detection, the custom CNN could have convolutional layers tailored to focus on pneumonia-related features in X-rays.</a:t>
          </a:r>
        </a:p>
      </dsp:txBody>
      <dsp:txXfrm>
        <a:off x="7376456" y="2301066"/>
        <a:ext cx="3138750" cy="15267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2D917-69F9-4DB9-BBE2-DA51DE971DD4}">
      <dsp:nvSpPr>
        <dsp:cNvPr id="0" name=""/>
        <dsp:cNvSpPr/>
      </dsp:nvSpPr>
      <dsp:spPr>
        <a:xfrm>
          <a:off x="3557" y="474054"/>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20865-D14D-49D6-88B2-96C65544B3C2}">
      <dsp:nvSpPr>
        <dsp:cNvPr id="0" name=""/>
        <dsp:cNvSpPr/>
      </dsp:nvSpPr>
      <dsp:spPr>
        <a:xfrm>
          <a:off x="3557" y="1268202"/>
          <a:ext cx="1843593" cy="985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kern="1200" dirty="0"/>
            <a:t>Libraries:</a:t>
          </a:r>
          <a:endParaRPr lang="en-US" sz="1400" kern="1200" dirty="0"/>
        </a:p>
      </dsp:txBody>
      <dsp:txXfrm>
        <a:off x="3557" y="1268202"/>
        <a:ext cx="1843593" cy="985170"/>
      </dsp:txXfrm>
    </dsp:sp>
    <dsp:sp modelId="{7260CD7A-4A49-4509-B049-FA9EE88713AC}">
      <dsp:nvSpPr>
        <dsp:cNvPr id="0" name=""/>
        <dsp:cNvSpPr/>
      </dsp:nvSpPr>
      <dsp:spPr>
        <a:xfrm>
          <a:off x="11651" y="1403149"/>
          <a:ext cx="1843593" cy="161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IN" sz="1200" b="1" kern="1200" dirty="0"/>
            <a:t>Path and Directories handling libraries (</a:t>
          </a:r>
          <a:r>
            <a:rPr lang="en-IN" sz="1200" b="1" kern="1200" dirty="0" err="1"/>
            <a:t>os</a:t>
          </a:r>
          <a:r>
            <a:rPr lang="en-IN" sz="1200" b="1" kern="1200" dirty="0"/>
            <a:t> and glob)</a:t>
          </a:r>
          <a:endParaRPr lang="en-US" sz="1200" b="1" kern="1200" dirty="0"/>
        </a:p>
        <a:p>
          <a:pPr marL="0" lvl="0" indent="0" algn="l" defTabSz="533400">
            <a:lnSpc>
              <a:spcPct val="90000"/>
            </a:lnSpc>
            <a:spcBef>
              <a:spcPct val="0"/>
            </a:spcBef>
            <a:spcAft>
              <a:spcPct val="35000"/>
            </a:spcAft>
            <a:buNone/>
          </a:pPr>
          <a:r>
            <a:rPr lang="en-IN" sz="1200" b="1" kern="1200" dirty="0"/>
            <a:t>Python (TensorFlow, </a:t>
          </a:r>
          <a:r>
            <a:rPr lang="en-IN" sz="1200" b="1" kern="1200" dirty="0" err="1"/>
            <a:t>Keras</a:t>
          </a:r>
          <a:r>
            <a:rPr lang="en-IN" sz="1200" b="1" kern="1200" dirty="0"/>
            <a:t>)</a:t>
          </a:r>
          <a:endParaRPr lang="en-US" sz="1200" b="1" kern="1200" dirty="0"/>
        </a:p>
        <a:p>
          <a:pPr marL="0" lvl="0" indent="0" algn="l" defTabSz="533400">
            <a:lnSpc>
              <a:spcPct val="90000"/>
            </a:lnSpc>
            <a:spcBef>
              <a:spcPct val="0"/>
            </a:spcBef>
            <a:spcAft>
              <a:spcPct val="35000"/>
            </a:spcAft>
            <a:buNone/>
          </a:pPr>
          <a:r>
            <a:rPr lang="en-IN" sz="1200" b="1" kern="1200" dirty="0"/>
            <a:t>Scikit-</a:t>
          </a:r>
          <a:r>
            <a:rPr lang="en-IN" sz="1200" b="1" kern="1200" dirty="0" err="1"/>
            <a:t>learnImbalanced</a:t>
          </a:r>
          <a:r>
            <a:rPr lang="en-IN" sz="1200" b="1" kern="1200" dirty="0"/>
            <a:t>-learn (for RUS)</a:t>
          </a:r>
          <a:endParaRPr lang="en-US" sz="1200" b="1" kern="1200" dirty="0"/>
        </a:p>
        <a:p>
          <a:pPr marL="0" lvl="0" indent="0" algn="l" defTabSz="533400">
            <a:lnSpc>
              <a:spcPct val="90000"/>
            </a:lnSpc>
            <a:spcBef>
              <a:spcPct val="0"/>
            </a:spcBef>
            <a:spcAft>
              <a:spcPct val="35000"/>
            </a:spcAft>
            <a:buNone/>
          </a:pPr>
          <a:r>
            <a:rPr lang="en-IN" sz="1200" b="1" kern="1200" dirty="0"/>
            <a:t>Seaborn </a:t>
          </a:r>
          <a:endParaRPr lang="en-US" sz="1200" b="1" kern="1200" dirty="0"/>
        </a:p>
        <a:p>
          <a:pPr marL="0" lvl="0" indent="0" algn="l" defTabSz="533400">
            <a:lnSpc>
              <a:spcPct val="90000"/>
            </a:lnSpc>
            <a:spcBef>
              <a:spcPct val="0"/>
            </a:spcBef>
            <a:spcAft>
              <a:spcPct val="35000"/>
            </a:spcAft>
            <a:buNone/>
          </a:pPr>
          <a:r>
            <a:rPr lang="en-IN" sz="1200" b="1" kern="1200" dirty="0"/>
            <a:t>Matplotlib (for visualization)</a:t>
          </a:r>
          <a:endParaRPr lang="en-US" sz="1200" b="1" kern="1200" dirty="0"/>
        </a:p>
      </dsp:txBody>
      <dsp:txXfrm>
        <a:off x="11651" y="1403149"/>
        <a:ext cx="1843593" cy="1613991"/>
      </dsp:txXfrm>
    </dsp:sp>
    <dsp:sp modelId="{21BC2AE6-6DC8-40AC-A939-3FD6E901C786}">
      <dsp:nvSpPr>
        <dsp:cNvPr id="0" name=""/>
        <dsp:cNvSpPr/>
      </dsp:nvSpPr>
      <dsp:spPr>
        <a:xfrm>
          <a:off x="2169780" y="474054"/>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1E245E-9BA9-4393-BB2F-DA11E57F244C}">
      <dsp:nvSpPr>
        <dsp:cNvPr id="0" name=""/>
        <dsp:cNvSpPr/>
      </dsp:nvSpPr>
      <dsp:spPr>
        <a:xfrm>
          <a:off x="2169780" y="1268202"/>
          <a:ext cx="1843593" cy="985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kern="1200"/>
            <a:t>ImageDataGenerator</a:t>
          </a:r>
          <a:r>
            <a:rPr lang="en-IN" sz="1400" kern="1200"/>
            <a:t>: Used for augmenting images, which helps increase the dataset's diversity during training.</a:t>
          </a:r>
          <a:endParaRPr lang="en-US" sz="1400" kern="1200"/>
        </a:p>
      </dsp:txBody>
      <dsp:txXfrm>
        <a:off x="2169780" y="1268202"/>
        <a:ext cx="1843593" cy="985170"/>
      </dsp:txXfrm>
    </dsp:sp>
    <dsp:sp modelId="{809FE3FF-9C8B-4526-BD7D-950C449F8736}">
      <dsp:nvSpPr>
        <dsp:cNvPr id="0" name=""/>
        <dsp:cNvSpPr/>
      </dsp:nvSpPr>
      <dsp:spPr>
        <a:xfrm>
          <a:off x="2169780" y="2322624"/>
          <a:ext cx="1843593" cy="1613991"/>
        </a:xfrm>
        <a:prstGeom prst="rect">
          <a:avLst/>
        </a:prstGeom>
        <a:noFill/>
        <a:ln>
          <a:noFill/>
        </a:ln>
        <a:effectLst/>
      </dsp:spPr>
      <dsp:style>
        <a:lnRef idx="0">
          <a:scrgbClr r="0" g="0" b="0"/>
        </a:lnRef>
        <a:fillRef idx="0">
          <a:scrgbClr r="0" g="0" b="0"/>
        </a:fillRef>
        <a:effectRef idx="0">
          <a:scrgbClr r="0" g="0" b="0"/>
        </a:effectRef>
        <a:fontRef idx="minor"/>
      </dsp:style>
    </dsp:sp>
    <dsp:sp modelId="{E46E4992-7BDA-4B6F-849E-6F6F2D0D9ADA}">
      <dsp:nvSpPr>
        <dsp:cNvPr id="0" name=""/>
        <dsp:cNvSpPr/>
      </dsp:nvSpPr>
      <dsp:spPr>
        <a:xfrm>
          <a:off x="4336003" y="474054"/>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72A78-9534-4472-9ACA-A9A85F330EF1}">
      <dsp:nvSpPr>
        <dsp:cNvPr id="0" name=""/>
        <dsp:cNvSpPr/>
      </dsp:nvSpPr>
      <dsp:spPr>
        <a:xfrm>
          <a:off x="4336003" y="1268202"/>
          <a:ext cx="1843593" cy="985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kern="1200"/>
            <a:t>Pre-trained Models: </a:t>
          </a:r>
          <a:r>
            <a:rPr lang="en-IN" sz="1400" kern="1200"/>
            <a:t>VGG16, InceptionV3</a:t>
          </a:r>
          <a:endParaRPr lang="en-US" sz="1400" kern="1200"/>
        </a:p>
      </dsp:txBody>
      <dsp:txXfrm>
        <a:off x="4336003" y="1268202"/>
        <a:ext cx="1843593" cy="985170"/>
      </dsp:txXfrm>
    </dsp:sp>
    <dsp:sp modelId="{2C17FB5B-7105-4CFA-BADB-DF5CD6B28F6B}">
      <dsp:nvSpPr>
        <dsp:cNvPr id="0" name=""/>
        <dsp:cNvSpPr/>
      </dsp:nvSpPr>
      <dsp:spPr>
        <a:xfrm>
          <a:off x="4336003" y="2322624"/>
          <a:ext cx="1843593" cy="1613991"/>
        </a:xfrm>
        <a:prstGeom prst="rect">
          <a:avLst/>
        </a:prstGeom>
        <a:noFill/>
        <a:ln>
          <a:noFill/>
        </a:ln>
        <a:effectLst/>
      </dsp:spPr>
      <dsp:style>
        <a:lnRef idx="0">
          <a:scrgbClr r="0" g="0" b="0"/>
        </a:lnRef>
        <a:fillRef idx="0">
          <a:scrgbClr r="0" g="0" b="0"/>
        </a:fillRef>
        <a:effectRef idx="0">
          <a:scrgbClr r="0" g="0" b="0"/>
        </a:effectRef>
        <a:fontRef idx="minor"/>
      </dsp:style>
    </dsp:sp>
    <dsp:sp modelId="{E85FB27A-CFC0-404E-9CDC-4DF629506EFD}">
      <dsp:nvSpPr>
        <dsp:cNvPr id="0" name=""/>
        <dsp:cNvSpPr/>
      </dsp:nvSpPr>
      <dsp:spPr>
        <a:xfrm>
          <a:off x="6502225" y="474054"/>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12AF30-0E65-4407-BFF1-4A7B5249C07B}">
      <dsp:nvSpPr>
        <dsp:cNvPr id="0" name=""/>
        <dsp:cNvSpPr/>
      </dsp:nvSpPr>
      <dsp:spPr>
        <a:xfrm>
          <a:off x="6502225" y="1268202"/>
          <a:ext cx="1843593" cy="985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kern="1200"/>
            <a:t>RandomUnderSampler</a:t>
          </a:r>
          <a:r>
            <a:rPr lang="en-IN" sz="1400" kern="1200"/>
            <a:t> from imblearn for class balancing.</a:t>
          </a:r>
          <a:endParaRPr lang="en-US" sz="1400" kern="1200"/>
        </a:p>
      </dsp:txBody>
      <dsp:txXfrm>
        <a:off x="6502225" y="1268202"/>
        <a:ext cx="1843593" cy="985170"/>
      </dsp:txXfrm>
    </dsp:sp>
    <dsp:sp modelId="{6A1943C1-8C6D-4ED9-AE7A-E2B897548D6E}">
      <dsp:nvSpPr>
        <dsp:cNvPr id="0" name=""/>
        <dsp:cNvSpPr/>
      </dsp:nvSpPr>
      <dsp:spPr>
        <a:xfrm>
          <a:off x="6502225" y="2322624"/>
          <a:ext cx="1843593" cy="1613991"/>
        </a:xfrm>
        <a:prstGeom prst="rect">
          <a:avLst/>
        </a:prstGeom>
        <a:noFill/>
        <a:ln>
          <a:noFill/>
        </a:ln>
        <a:effectLst/>
      </dsp:spPr>
      <dsp:style>
        <a:lnRef idx="0">
          <a:scrgbClr r="0" g="0" b="0"/>
        </a:lnRef>
        <a:fillRef idx="0">
          <a:scrgbClr r="0" g="0" b="0"/>
        </a:fillRef>
        <a:effectRef idx="0">
          <a:scrgbClr r="0" g="0" b="0"/>
        </a:effectRef>
        <a:fontRef idx="minor"/>
      </dsp:style>
    </dsp:sp>
    <dsp:sp modelId="{54B42350-A8CA-428F-B6BD-00A235D9FF66}">
      <dsp:nvSpPr>
        <dsp:cNvPr id="0" name=""/>
        <dsp:cNvSpPr/>
      </dsp:nvSpPr>
      <dsp:spPr>
        <a:xfrm>
          <a:off x="8668448" y="474054"/>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325F6-BE8D-412A-9116-4F83ADF295BE}">
      <dsp:nvSpPr>
        <dsp:cNvPr id="0" name=""/>
        <dsp:cNvSpPr/>
      </dsp:nvSpPr>
      <dsp:spPr>
        <a:xfrm>
          <a:off x="8668448" y="1268202"/>
          <a:ext cx="1843593" cy="985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IN" sz="1400" b="1" kern="1200"/>
            <a:t>Callbacks for model optimization: </a:t>
          </a:r>
          <a:r>
            <a:rPr lang="en-IN" sz="1400" kern="1200"/>
            <a:t>EarlyStopping, ReduceLROnPlateau, ModelCheckpoint</a:t>
          </a:r>
          <a:endParaRPr lang="en-US" sz="1400" kern="1200"/>
        </a:p>
      </dsp:txBody>
      <dsp:txXfrm>
        <a:off x="8668448" y="1268202"/>
        <a:ext cx="1843593" cy="985170"/>
      </dsp:txXfrm>
    </dsp:sp>
    <dsp:sp modelId="{ED7F7453-7388-4DA1-94F3-B82035D5427A}">
      <dsp:nvSpPr>
        <dsp:cNvPr id="0" name=""/>
        <dsp:cNvSpPr/>
      </dsp:nvSpPr>
      <dsp:spPr>
        <a:xfrm>
          <a:off x="8668448" y="2322624"/>
          <a:ext cx="1843593" cy="161399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5D9C0-D06F-46ED-AEE4-5EED49C0DEFD}">
      <dsp:nvSpPr>
        <dsp:cNvPr id="0" name=""/>
        <dsp:cNvSpPr/>
      </dsp:nvSpPr>
      <dsp:spPr>
        <a:xfrm>
          <a:off x="1967016" y="0"/>
          <a:ext cx="1510523" cy="1450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ECC3E4-9573-4847-9216-603341627D01}">
      <dsp:nvSpPr>
        <dsp:cNvPr id="0" name=""/>
        <dsp:cNvSpPr/>
      </dsp:nvSpPr>
      <dsp:spPr>
        <a:xfrm>
          <a:off x="564387" y="1630218"/>
          <a:ext cx="4315781" cy="621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defRPr b="1"/>
          </a:pPr>
          <a:r>
            <a:rPr lang="en-US" sz="3100" b="1" i="0" kern="1200" baseline="0"/>
            <a:t>Preprocessing Techniques</a:t>
          </a:r>
          <a:r>
            <a:rPr lang="en-US" sz="3100" b="0" i="0" kern="1200" baseline="0"/>
            <a:t>:</a:t>
          </a:r>
          <a:endParaRPr lang="en-US" sz="3100" kern="1200"/>
        </a:p>
      </dsp:txBody>
      <dsp:txXfrm>
        <a:off x="564387" y="1630218"/>
        <a:ext cx="4315781" cy="621660"/>
      </dsp:txXfrm>
    </dsp:sp>
    <dsp:sp modelId="{FF011FB6-4E9F-4141-9793-2E279FA5D4BE}">
      <dsp:nvSpPr>
        <dsp:cNvPr id="0" name=""/>
        <dsp:cNvSpPr/>
      </dsp:nvSpPr>
      <dsp:spPr>
        <a:xfrm>
          <a:off x="564387" y="2335449"/>
          <a:ext cx="4315781" cy="201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i="0" kern="1200" baseline="0"/>
            <a:t>Normalization</a:t>
          </a:r>
          <a:r>
            <a:rPr lang="en-US" sz="1700" b="0" i="0" kern="1200" baseline="0"/>
            <a:t>: Scaling pixel values to a standard range (e.g., 0-1).</a:t>
          </a:r>
          <a:endParaRPr lang="en-US" sz="1700" kern="1200"/>
        </a:p>
        <a:p>
          <a:pPr marL="0" lvl="0" indent="0" algn="ctr" defTabSz="755650">
            <a:lnSpc>
              <a:spcPct val="90000"/>
            </a:lnSpc>
            <a:spcBef>
              <a:spcPct val="0"/>
            </a:spcBef>
            <a:spcAft>
              <a:spcPct val="35000"/>
            </a:spcAft>
            <a:buNone/>
          </a:pPr>
          <a:r>
            <a:rPr lang="en-US" sz="1700" b="1" i="0" kern="1200" baseline="0"/>
            <a:t>Augmentation</a:t>
          </a:r>
          <a:r>
            <a:rPr lang="en-US" sz="1700" b="0" i="0" kern="1200" baseline="0"/>
            <a:t>: To overcome data imbalance, techniques like rotation, flipping, and zooming are used to 	artificially increase the number of training images.</a:t>
          </a:r>
          <a:endParaRPr lang="en-US" sz="1700" kern="1200"/>
        </a:p>
        <a:p>
          <a:pPr marL="0" lvl="0" indent="0" algn="ctr" defTabSz="755650">
            <a:lnSpc>
              <a:spcPct val="90000"/>
            </a:lnSpc>
            <a:spcBef>
              <a:spcPct val="0"/>
            </a:spcBef>
            <a:spcAft>
              <a:spcPct val="35000"/>
            </a:spcAft>
            <a:buNone/>
          </a:pPr>
          <a:r>
            <a:rPr lang="en-US" sz="1700" b="1" i="0" kern="1200" baseline="0"/>
            <a:t>Resizing</a:t>
          </a:r>
          <a:r>
            <a:rPr lang="en-US" sz="1700" b="0" i="0" kern="1200" baseline="0"/>
            <a:t>: Images are resized to a standard size (e.g., 224x224 for VGG16).</a:t>
          </a:r>
          <a:endParaRPr lang="en-US" sz="1700" kern="1200"/>
        </a:p>
      </dsp:txBody>
      <dsp:txXfrm>
        <a:off x="564387" y="2335449"/>
        <a:ext cx="4315781" cy="2015888"/>
      </dsp:txXfrm>
    </dsp:sp>
    <dsp:sp modelId="{5B42B6B8-A98B-4244-93EB-3C45A4E95E98}">
      <dsp:nvSpPr>
        <dsp:cNvPr id="0" name=""/>
        <dsp:cNvSpPr/>
      </dsp:nvSpPr>
      <dsp:spPr>
        <a:xfrm>
          <a:off x="7038059" y="0"/>
          <a:ext cx="1510523" cy="1450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4F51D4-162A-41D0-AA4D-74641A0314FB}">
      <dsp:nvSpPr>
        <dsp:cNvPr id="0" name=""/>
        <dsp:cNvSpPr/>
      </dsp:nvSpPr>
      <dsp:spPr>
        <a:xfrm>
          <a:off x="5635430" y="1630218"/>
          <a:ext cx="4315781" cy="621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defRPr b="1"/>
          </a:pPr>
          <a:r>
            <a:rPr lang="en-US" sz="3100" b="1" i="0" kern="1200" baseline="0"/>
            <a:t>Data Split</a:t>
          </a:r>
          <a:r>
            <a:rPr lang="en-US" sz="3100" b="0" i="0" kern="1200" baseline="0"/>
            <a:t>:</a:t>
          </a:r>
          <a:endParaRPr lang="en-US" sz="3100" kern="1200"/>
        </a:p>
      </dsp:txBody>
      <dsp:txXfrm>
        <a:off x="5635430" y="1630218"/>
        <a:ext cx="4315781" cy="621660"/>
      </dsp:txXfrm>
    </dsp:sp>
    <dsp:sp modelId="{35072D12-1A24-4890-BC22-55AD4DB83C79}">
      <dsp:nvSpPr>
        <dsp:cNvPr id="0" name=""/>
        <dsp:cNvSpPr/>
      </dsp:nvSpPr>
      <dsp:spPr>
        <a:xfrm>
          <a:off x="5635430" y="2335449"/>
          <a:ext cx="4315781" cy="201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i="0" kern="1200" baseline="0"/>
            <a:t>Training Set</a:t>
          </a:r>
          <a:r>
            <a:rPr lang="en-US" sz="1700" b="0" i="0" kern="1200" baseline="0"/>
            <a:t>: Typically 80% of the data used to train the model.</a:t>
          </a:r>
          <a:endParaRPr lang="en-US" sz="1700" kern="1200"/>
        </a:p>
        <a:p>
          <a:pPr marL="0" lvl="0" indent="0" algn="ctr" defTabSz="755650">
            <a:lnSpc>
              <a:spcPct val="90000"/>
            </a:lnSpc>
            <a:spcBef>
              <a:spcPct val="0"/>
            </a:spcBef>
            <a:spcAft>
              <a:spcPct val="35000"/>
            </a:spcAft>
            <a:buNone/>
          </a:pPr>
          <a:r>
            <a:rPr lang="en-US" sz="1700" b="1" i="0" kern="1200" baseline="0"/>
            <a:t>Validation Set</a:t>
          </a:r>
          <a:r>
            <a:rPr lang="en-US" sz="1700" b="0" i="0" kern="1200" baseline="0"/>
            <a:t>: 10% used to validate the model during training to tune hyperparameters.</a:t>
          </a:r>
          <a:endParaRPr lang="en-US" sz="1700" kern="1200"/>
        </a:p>
        <a:p>
          <a:pPr marL="0" lvl="0" indent="0" algn="ctr" defTabSz="755650">
            <a:lnSpc>
              <a:spcPct val="90000"/>
            </a:lnSpc>
            <a:spcBef>
              <a:spcPct val="0"/>
            </a:spcBef>
            <a:spcAft>
              <a:spcPct val="35000"/>
            </a:spcAft>
            <a:buNone/>
          </a:pPr>
          <a:r>
            <a:rPr lang="en-US" sz="1700" b="1" i="0" kern="1200" baseline="0"/>
            <a:t>Test Set</a:t>
          </a:r>
          <a:r>
            <a:rPr lang="en-US" sz="1700" b="0" i="0" kern="1200" baseline="0"/>
            <a:t>: 10% used to evaluate the final model.</a:t>
          </a:r>
          <a:endParaRPr lang="en-US" sz="1700" kern="1200"/>
        </a:p>
      </dsp:txBody>
      <dsp:txXfrm>
        <a:off x="5635430" y="2335449"/>
        <a:ext cx="4315781" cy="20158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8818-E2F5-4FD1-BD37-C31D282CECC1}">
      <dsp:nvSpPr>
        <dsp:cNvPr id="0" name=""/>
        <dsp:cNvSpPr/>
      </dsp:nvSpPr>
      <dsp:spPr>
        <a:xfrm>
          <a:off x="564387" y="0"/>
          <a:ext cx="1510523" cy="13776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A0D2FE-3CF7-4E7E-B844-EB3D2AB68EA7}">
      <dsp:nvSpPr>
        <dsp:cNvPr id="0" name=""/>
        <dsp:cNvSpPr/>
      </dsp:nvSpPr>
      <dsp:spPr>
        <a:xfrm>
          <a:off x="564387" y="1548244"/>
          <a:ext cx="4315781" cy="5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1" kern="1200"/>
            <a:t>Training Process</a:t>
          </a:r>
          <a:r>
            <a:rPr lang="en-US" sz="3600" kern="1200"/>
            <a:t>:</a:t>
          </a:r>
        </a:p>
      </dsp:txBody>
      <dsp:txXfrm>
        <a:off x="564387" y="1548244"/>
        <a:ext cx="4315781" cy="590400"/>
      </dsp:txXfrm>
    </dsp:sp>
    <dsp:sp modelId="{9D5BB25B-8D1F-4418-90BC-A6A5840137C3}">
      <dsp:nvSpPr>
        <dsp:cNvPr id="0" name=""/>
        <dsp:cNvSpPr/>
      </dsp:nvSpPr>
      <dsp:spPr>
        <a:xfrm>
          <a:off x="564387" y="2218014"/>
          <a:ext cx="4315781" cy="2133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a:t>Loss Function</a:t>
          </a:r>
          <a:r>
            <a:rPr lang="en-US" sz="1700" kern="1200"/>
            <a:t>: Binary Cross-Entropy for classification into two classes (Pneumonia vs. No Pneumonia).</a:t>
          </a:r>
        </a:p>
        <a:p>
          <a:pPr marL="0" lvl="0" indent="0" algn="l" defTabSz="755650">
            <a:lnSpc>
              <a:spcPct val="100000"/>
            </a:lnSpc>
            <a:spcBef>
              <a:spcPct val="0"/>
            </a:spcBef>
            <a:spcAft>
              <a:spcPct val="35000"/>
            </a:spcAft>
            <a:buNone/>
          </a:pPr>
          <a:r>
            <a:rPr lang="en-US" sz="1700" b="1" kern="1200"/>
            <a:t>Optimizer</a:t>
          </a:r>
          <a:r>
            <a:rPr lang="en-US" sz="1700" kern="1200"/>
            <a:t>: Adam Optimizer, commonly used due to its efficiency and faster convergence.</a:t>
          </a:r>
        </a:p>
        <a:p>
          <a:pPr marL="0" lvl="0" indent="0" algn="l" defTabSz="755650">
            <a:lnSpc>
              <a:spcPct val="100000"/>
            </a:lnSpc>
            <a:spcBef>
              <a:spcPct val="0"/>
            </a:spcBef>
            <a:spcAft>
              <a:spcPct val="35000"/>
            </a:spcAft>
            <a:buNone/>
          </a:pPr>
          <a:r>
            <a:rPr lang="en-US" sz="1700" b="1" kern="1200" dirty="0"/>
            <a:t>Epochs and Batch Size</a:t>
          </a:r>
          <a:r>
            <a:rPr lang="en-US" sz="1700" kern="1200" dirty="0"/>
            <a:t>: The model is trained over multiple epochs (e.g., 10-20) with batch sizes of 30 or 64.</a:t>
          </a:r>
        </a:p>
      </dsp:txBody>
      <dsp:txXfrm>
        <a:off x="564387" y="2218014"/>
        <a:ext cx="4315781" cy="2133323"/>
      </dsp:txXfrm>
    </dsp:sp>
    <dsp:sp modelId="{D772A16E-2DDB-432B-8890-E23BC1965605}">
      <dsp:nvSpPr>
        <dsp:cNvPr id="0" name=""/>
        <dsp:cNvSpPr/>
      </dsp:nvSpPr>
      <dsp:spPr>
        <a:xfrm>
          <a:off x="5635430" y="0"/>
          <a:ext cx="1510523" cy="13776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183AB-1AFA-4058-8A0C-83175633C642}">
      <dsp:nvSpPr>
        <dsp:cNvPr id="0" name=""/>
        <dsp:cNvSpPr/>
      </dsp:nvSpPr>
      <dsp:spPr>
        <a:xfrm>
          <a:off x="5635430" y="1548244"/>
          <a:ext cx="4315781" cy="5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1" kern="1200" dirty="0"/>
            <a:t>Model Evaluation</a:t>
          </a:r>
          <a:r>
            <a:rPr lang="en-US" sz="3600" kern="1200" dirty="0"/>
            <a:t>:</a:t>
          </a:r>
        </a:p>
      </dsp:txBody>
      <dsp:txXfrm>
        <a:off x="5635430" y="1548244"/>
        <a:ext cx="4315781" cy="590400"/>
      </dsp:txXfrm>
    </dsp:sp>
    <dsp:sp modelId="{272E6076-0A3A-4BFA-A58D-83173647D87A}">
      <dsp:nvSpPr>
        <dsp:cNvPr id="0" name=""/>
        <dsp:cNvSpPr/>
      </dsp:nvSpPr>
      <dsp:spPr>
        <a:xfrm>
          <a:off x="5635430" y="2218014"/>
          <a:ext cx="4315781" cy="2133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dirty="0"/>
            <a:t>Accuracy</a:t>
          </a:r>
          <a:r>
            <a:rPr lang="en-US" sz="1700" kern="1200" dirty="0"/>
            <a:t>: </a:t>
          </a:r>
          <a:r>
            <a:rPr lang="en-US" sz="1700" b="1" kern="1200" dirty="0"/>
            <a:t>97%</a:t>
          </a:r>
        </a:p>
        <a:p>
          <a:pPr marL="0" lvl="0" indent="0" algn="l" defTabSz="755650">
            <a:lnSpc>
              <a:spcPct val="100000"/>
            </a:lnSpc>
            <a:spcBef>
              <a:spcPct val="0"/>
            </a:spcBef>
            <a:spcAft>
              <a:spcPct val="35000"/>
            </a:spcAft>
            <a:buNone/>
          </a:pPr>
          <a:r>
            <a:rPr lang="en-US" sz="1700" b="1" kern="1200" dirty="0"/>
            <a:t>Precision: 95%</a:t>
          </a:r>
          <a:endParaRPr lang="en-US" sz="1700" kern="1200" dirty="0"/>
        </a:p>
        <a:p>
          <a:pPr marL="0" lvl="0" indent="0" algn="l" defTabSz="755650">
            <a:lnSpc>
              <a:spcPct val="100000"/>
            </a:lnSpc>
            <a:spcBef>
              <a:spcPct val="0"/>
            </a:spcBef>
            <a:spcAft>
              <a:spcPct val="35000"/>
            </a:spcAft>
            <a:buNone/>
          </a:pPr>
          <a:r>
            <a:rPr lang="en-US" sz="1700" b="1" kern="1200" dirty="0"/>
            <a:t>Recall</a:t>
          </a:r>
          <a:r>
            <a:rPr lang="en-US" sz="1700" kern="1200" dirty="0"/>
            <a:t>: </a:t>
          </a:r>
          <a:r>
            <a:rPr lang="en-US" sz="1700" b="1" kern="1200" dirty="0"/>
            <a:t>98%</a:t>
          </a:r>
        </a:p>
      </dsp:txBody>
      <dsp:txXfrm>
        <a:off x="5635430" y="2218014"/>
        <a:ext cx="4315781" cy="213332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3D6D8C-2306-6A4B-88AE-70E00ECB14A9}" type="datetimeFigureOut">
              <a:rPr lang="en-US" smtClean="0"/>
              <a:t>11/15/24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57A5E-0D12-7840-9ECE-FAE96F7414C4}" type="slidenum">
              <a:rPr lang="en-US" smtClean="0"/>
              <a:t>‹#›</a:t>
            </a:fld>
            <a:endParaRPr lang="en-US"/>
          </a:p>
        </p:txBody>
      </p:sp>
    </p:spTree>
    <p:extLst>
      <p:ext uri="{BB962C8B-B14F-4D97-AF65-F5344CB8AC3E}">
        <p14:creationId xmlns:p14="http://schemas.microsoft.com/office/powerpoint/2010/main" val="3987173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A57A5E-0D12-7840-9ECE-FAE96F7414C4}" type="slidenum">
              <a:rPr lang="en-US" smtClean="0"/>
              <a:t>33</a:t>
            </a:fld>
            <a:endParaRPr lang="en-US"/>
          </a:p>
        </p:txBody>
      </p:sp>
    </p:spTree>
    <p:extLst>
      <p:ext uri="{BB962C8B-B14F-4D97-AF65-F5344CB8AC3E}">
        <p14:creationId xmlns:p14="http://schemas.microsoft.com/office/powerpoint/2010/main" val="3352203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A57A5E-0D12-7840-9ECE-FAE96F7414C4}" type="slidenum">
              <a:rPr lang="en-US" smtClean="0"/>
              <a:t>34</a:t>
            </a:fld>
            <a:endParaRPr lang="en-US"/>
          </a:p>
        </p:txBody>
      </p:sp>
    </p:spTree>
    <p:extLst>
      <p:ext uri="{BB962C8B-B14F-4D97-AF65-F5344CB8AC3E}">
        <p14:creationId xmlns:p14="http://schemas.microsoft.com/office/powerpoint/2010/main" val="112411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A57A5E-0D12-7840-9ECE-FAE96F7414C4}" type="slidenum">
              <a:rPr lang="en-US" smtClean="0"/>
              <a:t>35</a:t>
            </a:fld>
            <a:endParaRPr lang="en-US"/>
          </a:p>
        </p:txBody>
      </p:sp>
    </p:spTree>
    <p:extLst>
      <p:ext uri="{BB962C8B-B14F-4D97-AF65-F5344CB8AC3E}">
        <p14:creationId xmlns:p14="http://schemas.microsoft.com/office/powerpoint/2010/main" val="134383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1BAB-FA56-4467-1408-EDA121D7C3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4649279-D7DB-215D-8003-21AA2A50BF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EA34653-5A99-0B10-0966-E9E1CD1B0BD0}"/>
              </a:ext>
            </a:extLst>
          </p:cNvPr>
          <p:cNvSpPr>
            <a:spLocks noGrp="1"/>
          </p:cNvSpPr>
          <p:nvPr>
            <p:ph type="dt" sz="half" idx="10"/>
          </p:nvPr>
        </p:nvSpPr>
        <p:spPr/>
        <p:txBody>
          <a:bodyPr/>
          <a:lstStyle/>
          <a:p>
            <a:fld id="{0659D939-57EC-8B43-851C-726F858CD198}" type="datetimeFigureOut">
              <a:rPr lang="en-US" smtClean="0"/>
              <a:t>11/15/24</a:t>
            </a:fld>
            <a:endParaRPr lang="en-US"/>
          </a:p>
        </p:txBody>
      </p:sp>
      <p:sp>
        <p:nvSpPr>
          <p:cNvPr id="5" name="Footer Placeholder 4">
            <a:extLst>
              <a:ext uri="{FF2B5EF4-FFF2-40B4-BE49-F238E27FC236}">
                <a16:creationId xmlns:a16="http://schemas.microsoft.com/office/drawing/2014/main" id="{CF41B63B-D692-57F5-CFD2-17754B40D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433D2-3DD9-F4EE-D65D-27BA78FF538D}"/>
              </a:ext>
            </a:extLst>
          </p:cNvPr>
          <p:cNvSpPr>
            <a:spLocks noGrp="1"/>
          </p:cNvSpPr>
          <p:nvPr>
            <p:ph type="sldNum" sz="quarter" idx="12"/>
          </p:nvPr>
        </p:nvSpPr>
        <p:spPr/>
        <p:txBody>
          <a:bodyPr/>
          <a:lstStyle/>
          <a:p>
            <a:fld id="{41DB7BDB-5360-D34C-BD64-EEB6642F1A6B}" type="slidenum">
              <a:rPr lang="en-US" smtClean="0"/>
              <a:t>‹#›</a:t>
            </a:fld>
            <a:endParaRPr lang="en-US"/>
          </a:p>
        </p:txBody>
      </p:sp>
    </p:spTree>
    <p:extLst>
      <p:ext uri="{BB962C8B-B14F-4D97-AF65-F5344CB8AC3E}">
        <p14:creationId xmlns:p14="http://schemas.microsoft.com/office/powerpoint/2010/main" val="183270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D30D-5E64-0E8A-457F-8D5160C35E9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F9065F2-A556-67E1-2880-11041BBF82F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1DF8D9-30C6-9285-E3F6-196CAACBEB46}"/>
              </a:ext>
            </a:extLst>
          </p:cNvPr>
          <p:cNvSpPr>
            <a:spLocks noGrp="1"/>
          </p:cNvSpPr>
          <p:nvPr>
            <p:ph type="dt" sz="half" idx="10"/>
          </p:nvPr>
        </p:nvSpPr>
        <p:spPr/>
        <p:txBody>
          <a:bodyPr/>
          <a:lstStyle/>
          <a:p>
            <a:fld id="{0659D939-57EC-8B43-851C-726F858CD198}" type="datetimeFigureOut">
              <a:rPr lang="en-US" smtClean="0"/>
              <a:t>11/15/24</a:t>
            </a:fld>
            <a:endParaRPr lang="en-US"/>
          </a:p>
        </p:txBody>
      </p:sp>
      <p:sp>
        <p:nvSpPr>
          <p:cNvPr id="5" name="Footer Placeholder 4">
            <a:extLst>
              <a:ext uri="{FF2B5EF4-FFF2-40B4-BE49-F238E27FC236}">
                <a16:creationId xmlns:a16="http://schemas.microsoft.com/office/drawing/2014/main" id="{C4F5CB44-6DFC-D02C-5663-6598268E1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28FAA-C636-0ED0-7C9F-A9374F0842A2}"/>
              </a:ext>
            </a:extLst>
          </p:cNvPr>
          <p:cNvSpPr>
            <a:spLocks noGrp="1"/>
          </p:cNvSpPr>
          <p:nvPr>
            <p:ph type="sldNum" sz="quarter" idx="12"/>
          </p:nvPr>
        </p:nvSpPr>
        <p:spPr/>
        <p:txBody>
          <a:bodyPr/>
          <a:lstStyle/>
          <a:p>
            <a:fld id="{41DB7BDB-5360-D34C-BD64-EEB6642F1A6B}" type="slidenum">
              <a:rPr lang="en-US" smtClean="0"/>
              <a:t>‹#›</a:t>
            </a:fld>
            <a:endParaRPr lang="en-US"/>
          </a:p>
        </p:txBody>
      </p:sp>
    </p:spTree>
    <p:extLst>
      <p:ext uri="{BB962C8B-B14F-4D97-AF65-F5344CB8AC3E}">
        <p14:creationId xmlns:p14="http://schemas.microsoft.com/office/powerpoint/2010/main" val="181984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FAD7B-EA85-32DA-1C4D-0212E64FECE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8FF65D4-C87D-23CE-950B-09B60A62DBF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F15EC2-779F-451D-CF26-CCF5834E55D5}"/>
              </a:ext>
            </a:extLst>
          </p:cNvPr>
          <p:cNvSpPr>
            <a:spLocks noGrp="1"/>
          </p:cNvSpPr>
          <p:nvPr>
            <p:ph type="dt" sz="half" idx="10"/>
          </p:nvPr>
        </p:nvSpPr>
        <p:spPr/>
        <p:txBody>
          <a:bodyPr/>
          <a:lstStyle/>
          <a:p>
            <a:fld id="{0659D939-57EC-8B43-851C-726F858CD198}" type="datetimeFigureOut">
              <a:rPr lang="en-US" smtClean="0"/>
              <a:t>11/15/24</a:t>
            </a:fld>
            <a:endParaRPr lang="en-US"/>
          </a:p>
        </p:txBody>
      </p:sp>
      <p:sp>
        <p:nvSpPr>
          <p:cNvPr id="5" name="Footer Placeholder 4">
            <a:extLst>
              <a:ext uri="{FF2B5EF4-FFF2-40B4-BE49-F238E27FC236}">
                <a16:creationId xmlns:a16="http://schemas.microsoft.com/office/drawing/2014/main" id="{F586DD3C-B7BD-25BA-AB2B-0DCCB78CE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A0606-F2A4-A7B8-09DA-6EB779FCC0AA}"/>
              </a:ext>
            </a:extLst>
          </p:cNvPr>
          <p:cNvSpPr>
            <a:spLocks noGrp="1"/>
          </p:cNvSpPr>
          <p:nvPr>
            <p:ph type="sldNum" sz="quarter" idx="12"/>
          </p:nvPr>
        </p:nvSpPr>
        <p:spPr/>
        <p:txBody>
          <a:bodyPr/>
          <a:lstStyle/>
          <a:p>
            <a:fld id="{41DB7BDB-5360-D34C-BD64-EEB6642F1A6B}" type="slidenum">
              <a:rPr lang="en-US" smtClean="0"/>
              <a:t>‹#›</a:t>
            </a:fld>
            <a:endParaRPr lang="en-US"/>
          </a:p>
        </p:txBody>
      </p:sp>
    </p:spTree>
    <p:extLst>
      <p:ext uri="{BB962C8B-B14F-4D97-AF65-F5344CB8AC3E}">
        <p14:creationId xmlns:p14="http://schemas.microsoft.com/office/powerpoint/2010/main" val="286698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8B8F-CE23-E948-946E-98A8DC9DE6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B7B5ACC-6C79-0A63-E5F5-A9457785803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524285-59E9-9792-FDD2-4A38316D849F}"/>
              </a:ext>
            </a:extLst>
          </p:cNvPr>
          <p:cNvSpPr>
            <a:spLocks noGrp="1"/>
          </p:cNvSpPr>
          <p:nvPr>
            <p:ph type="dt" sz="half" idx="10"/>
          </p:nvPr>
        </p:nvSpPr>
        <p:spPr/>
        <p:txBody>
          <a:bodyPr/>
          <a:lstStyle/>
          <a:p>
            <a:fld id="{0659D939-57EC-8B43-851C-726F858CD198}" type="datetimeFigureOut">
              <a:rPr lang="en-US" smtClean="0"/>
              <a:t>11/15/24</a:t>
            </a:fld>
            <a:endParaRPr lang="en-US"/>
          </a:p>
        </p:txBody>
      </p:sp>
      <p:sp>
        <p:nvSpPr>
          <p:cNvPr id="5" name="Footer Placeholder 4">
            <a:extLst>
              <a:ext uri="{FF2B5EF4-FFF2-40B4-BE49-F238E27FC236}">
                <a16:creationId xmlns:a16="http://schemas.microsoft.com/office/drawing/2014/main" id="{8588B9CD-D3CB-5084-06DE-A277F28CE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8A7DF-D9F9-F3E7-4BD8-F3903ADE0A26}"/>
              </a:ext>
            </a:extLst>
          </p:cNvPr>
          <p:cNvSpPr>
            <a:spLocks noGrp="1"/>
          </p:cNvSpPr>
          <p:nvPr>
            <p:ph type="sldNum" sz="quarter" idx="12"/>
          </p:nvPr>
        </p:nvSpPr>
        <p:spPr/>
        <p:txBody>
          <a:bodyPr/>
          <a:lstStyle/>
          <a:p>
            <a:fld id="{41DB7BDB-5360-D34C-BD64-EEB6642F1A6B}" type="slidenum">
              <a:rPr lang="en-US" smtClean="0"/>
              <a:t>‹#›</a:t>
            </a:fld>
            <a:endParaRPr lang="en-US"/>
          </a:p>
        </p:txBody>
      </p:sp>
    </p:spTree>
    <p:extLst>
      <p:ext uri="{BB962C8B-B14F-4D97-AF65-F5344CB8AC3E}">
        <p14:creationId xmlns:p14="http://schemas.microsoft.com/office/powerpoint/2010/main" val="3802718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B6C4-40B6-1DF6-B64E-BB12939E4F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5BDA083-5624-EFCC-5943-1D493EE92F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B3057EF-25E5-6EBA-18B4-0C0152E6B1EE}"/>
              </a:ext>
            </a:extLst>
          </p:cNvPr>
          <p:cNvSpPr>
            <a:spLocks noGrp="1"/>
          </p:cNvSpPr>
          <p:nvPr>
            <p:ph type="dt" sz="half" idx="10"/>
          </p:nvPr>
        </p:nvSpPr>
        <p:spPr/>
        <p:txBody>
          <a:bodyPr/>
          <a:lstStyle/>
          <a:p>
            <a:fld id="{0659D939-57EC-8B43-851C-726F858CD198}" type="datetimeFigureOut">
              <a:rPr lang="en-US" smtClean="0"/>
              <a:t>11/15/24</a:t>
            </a:fld>
            <a:endParaRPr lang="en-US"/>
          </a:p>
        </p:txBody>
      </p:sp>
      <p:sp>
        <p:nvSpPr>
          <p:cNvPr id="5" name="Footer Placeholder 4">
            <a:extLst>
              <a:ext uri="{FF2B5EF4-FFF2-40B4-BE49-F238E27FC236}">
                <a16:creationId xmlns:a16="http://schemas.microsoft.com/office/drawing/2014/main" id="{BB1EDD88-7B63-FBEB-A41C-6FABB7111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952D6-1D58-B126-8D38-8DFADA34B65B}"/>
              </a:ext>
            </a:extLst>
          </p:cNvPr>
          <p:cNvSpPr>
            <a:spLocks noGrp="1"/>
          </p:cNvSpPr>
          <p:nvPr>
            <p:ph type="sldNum" sz="quarter" idx="12"/>
          </p:nvPr>
        </p:nvSpPr>
        <p:spPr/>
        <p:txBody>
          <a:bodyPr/>
          <a:lstStyle/>
          <a:p>
            <a:fld id="{41DB7BDB-5360-D34C-BD64-EEB6642F1A6B}" type="slidenum">
              <a:rPr lang="en-US" smtClean="0"/>
              <a:t>‹#›</a:t>
            </a:fld>
            <a:endParaRPr lang="en-US"/>
          </a:p>
        </p:txBody>
      </p:sp>
    </p:spTree>
    <p:extLst>
      <p:ext uri="{BB962C8B-B14F-4D97-AF65-F5344CB8AC3E}">
        <p14:creationId xmlns:p14="http://schemas.microsoft.com/office/powerpoint/2010/main" val="2953555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D9DC-D414-E443-FE17-124BB812DE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D476B8-26C0-3253-10EF-BC85B892C1A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FBE4E4B-E0F3-78C5-B0A4-77EC9496677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58E91D3-15D9-FD1F-C47D-E268EB8CEB14}"/>
              </a:ext>
            </a:extLst>
          </p:cNvPr>
          <p:cNvSpPr>
            <a:spLocks noGrp="1"/>
          </p:cNvSpPr>
          <p:nvPr>
            <p:ph type="dt" sz="half" idx="10"/>
          </p:nvPr>
        </p:nvSpPr>
        <p:spPr/>
        <p:txBody>
          <a:bodyPr/>
          <a:lstStyle/>
          <a:p>
            <a:fld id="{0659D939-57EC-8B43-851C-726F858CD198}" type="datetimeFigureOut">
              <a:rPr lang="en-US" smtClean="0"/>
              <a:t>11/15/24</a:t>
            </a:fld>
            <a:endParaRPr lang="en-US"/>
          </a:p>
        </p:txBody>
      </p:sp>
      <p:sp>
        <p:nvSpPr>
          <p:cNvPr id="6" name="Footer Placeholder 5">
            <a:extLst>
              <a:ext uri="{FF2B5EF4-FFF2-40B4-BE49-F238E27FC236}">
                <a16:creationId xmlns:a16="http://schemas.microsoft.com/office/drawing/2014/main" id="{9716D6E5-5106-66AA-36E7-526AFBFF09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BD926B-E42C-77B1-7917-668680A4BDCE}"/>
              </a:ext>
            </a:extLst>
          </p:cNvPr>
          <p:cNvSpPr>
            <a:spLocks noGrp="1"/>
          </p:cNvSpPr>
          <p:nvPr>
            <p:ph type="sldNum" sz="quarter" idx="12"/>
          </p:nvPr>
        </p:nvSpPr>
        <p:spPr/>
        <p:txBody>
          <a:bodyPr/>
          <a:lstStyle/>
          <a:p>
            <a:fld id="{41DB7BDB-5360-D34C-BD64-EEB6642F1A6B}" type="slidenum">
              <a:rPr lang="en-US" smtClean="0"/>
              <a:t>‹#›</a:t>
            </a:fld>
            <a:endParaRPr lang="en-US"/>
          </a:p>
        </p:txBody>
      </p:sp>
    </p:spTree>
    <p:extLst>
      <p:ext uri="{BB962C8B-B14F-4D97-AF65-F5344CB8AC3E}">
        <p14:creationId xmlns:p14="http://schemas.microsoft.com/office/powerpoint/2010/main" val="909575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34EA-5840-C633-0816-3D93ED3AF31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D829EE3-2FE9-AA63-2DC2-8C69254C83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5466586-852D-919B-D1E0-6B3F9B13F4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52E8779-9127-92C6-577A-54B6FD2DC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0575052-4C2C-01E3-424E-25A0677158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C3A9D84-D634-6732-4B66-832ECE5D6CDE}"/>
              </a:ext>
            </a:extLst>
          </p:cNvPr>
          <p:cNvSpPr>
            <a:spLocks noGrp="1"/>
          </p:cNvSpPr>
          <p:nvPr>
            <p:ph type="dt" sz="half" idx="10"/>
          </p:nvPr>
        </p:nvSpPr>
        <p:spPr/>
        <p:txBody>
          <a:bodyPr/>
          <a:lstStyle/>
          <a:p>
            <a:fld id="{0659D939-57EC-8B43-851C-726F858CD198}" type="datetimeFigureOut">
              <a:rPr lang="en-US" smtClean="0"/>
              <a:t>11/15/24</a:t>
            </a:fld>
            <a:endParaRPr lang="en-US"/>
          </a:p>
        </p:txBody>
      </p:sp>
      <p:sp>
        <p:nvSpPr>
          <p:cNvPr id="8" name="Footer Placeholder 7">
            <a:extLst>
              <a:ext uri="{FF2B5EF4-FFF2-40B4-BE49-F238E27FC236}">
                <a16:creationId xmlns:a16="http://schemas.microsoft.com/office/drawing/2014/main" id="{61B06394-4EA6-46EA-8176-EF4C96C18A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45EE41-DDF3-BEE8-9997-3BCF82D55643}"/>
              </a:ext>
            </a:extLst>
          </p:cNvPr>
          <p:cNvSpPr>
            <a:spLocks noGrp="1"/>
          </p:cNvSpPr>
          <p:nvPr>
            <p:ph type="sldNum" sz="quarter" idx="12"/>
          </p:nvPr>
        </p:nvSpPr>
        <p:spPr/>
        <p:txBody>
          <a:bodyPr/>
          <a:lstStyle/>
          <a:p>
            <a:fld id="{41DB7BDB-5360-D34C-BD64-EEB6642F1A6B}" type="slidenum">
              <a:rPr lang="en-US" smtClean="0"/>
              <a:t>‹#›</a:t>
            </a:fld>
            <a:endParaRPr lang="en-US"/>
          </a:p>
        </p:txBody>
      </p:sp>
    </p:spTree>
    <p:extLst>
      <p:ext uri="{BB962C8B-B14F-4D97-AF65-F5344CB8AC3E}">
        <p14:creationId xmlns:p14="http://schemas.microsoft.com/office/powerpoint/2010/main" val="1326723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7DE7-F98C-6CD2-9C7A-9D606EE53DB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EB73D6C-3AC5-ED25-A7D0-225BA4F51767}"/>
              </a:ext>
            </a:extLst>
          </p:cNvPr>
          <p:cNvSpPr>
            <a:spLocks noGrp="1"/>
          </p:cNvSpPr>
          <p:nvPr>
            <p:ph type="dt" sz="half" idx="10"/>
          </p:nvPr>
        </p:nvSpPr>
        <p:spPr/>
        <p:txBody>
          <a:bodyPr/>
          <a:lstStyle/>
          <a:p>
            <a:fld id="{0659D939-57EC-8B43-851C-726F858CD198}" type="datetimeFigureOut">
              <a:rPr lang="en-US" smtClean="0"/>
              <a:t>11/15/24</a:t>
            </a:fld>
            <a:endParaRPr lang="en-US"/>
          </a:p>
        </p:txBody>
      </p:sp>
      <p:sp>
        <p:nvSpPr>
          <p:cNvPr id="4" name="Footer Placeholder 3">
            <a:extLst>
              <a:ext uri="{FF2B5EF4-FFF2-40B4-BE49-F238E27FC236}">
                <a16:creationId xmlns:a16="http://schemas.microsoft.com/office/drawing/2014/main" id="{CF0EC66B-2603-AA14-4039-9B68CD2CEC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898B8A-08A0-E26D-4FB7-030344C6CEFC}"/>
              </a:ext>
            </a:extLst>
          </p:cNvPr>
          <p:cNvSpPr>
            <a:spLocks noGrp="1"/>
          </p:cNvSpPr>
          <p:nvPr>
            <p:ph type="sldNum" sz="quarter" idx="12"/>
          </p:nvPr>
        </p:nvSpPr>
        <p:spPr/>
        <p:txBody>
          <a:bodyPr/>
          <a:lstStyle/>
          <a:p>
            <a:fld id="{41DB7BDB-5360-D34C-BD64-EEB6642F1A6B}" type="slidenum">
              <a:rPr lang="en-US" smtClean="0"/>
              <a:t>‹#›</a:t>
            </a:fld>
            <a:endParaRPr lang="en-US"/>
          </a:p>
        </p:txBody>
      </p:sp>
    </p:spTree>
    <p:extLst>
      <p:ext uri="{BB962C8B-B14F-4D97-AF65-F5344CB8AC3E}">
        <p14:creationId xmlns:p14="http://schemas.microsoft.com/office/powerpoint/2010/main" val="2836590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1B909A-1B72-4597-E83E-A6FD71FB5C53}"/>
              </a:ext>
            </a:extLst>
          </p:cNvPr>
          <p:cNvSpPr>
            <a:spLocks noGrp="1"/>
          </p:cNvSpPr>
          <p:nvPr>
            <p:ph type="dt" sz="half" idx="10"/>
          </p:nvPr>
        </p:nvSpPr>
        <p:spPr/>
        <p:txBody>
          <a:bodyPr/>
          <a:lstStyle/>
          <a:p>
            <a:fld id="{0659D939-57EC-8B43-851C-726F858CD198}" type="datetimeFigureOut">
              <a:rPr lang="en-US" smtClean="0"/>
              <a:t>11/15/24</a:t>
            </a:fld>
            <a:endParaRPr lang="en-US"/>
          </a:p>
        </p:txBody>
      </p:sp>
      <p:sp>
        <p:nvSpPr>
          <p:cNvPr id="3" name="Footer Placeholder 2">
            <a:extLst>
              <a:ext uri="{FF2B5EF4-FFF2-40B4-BE49-F238E27FC236}">
                <a16:creationId xmlns:a16="http://schemas.microsoft.com/office/drawing/2014/main" id="{B85DF99B-D580-15C4-9B57-0D117B7C7A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652C2B-79BF-9BBB-7801-DD6E0159D34D}"/>
              </a:ext>
            </a:extLst>
          </p:cNvPr>
          <p:cNvSpPr>
            <a:spLocks noGrp="1"/>
          </p:cNvSpPr>
          <p:nvPr>
            <p:ph type="sldNum" sz="quarter" idx="12"/>
          </p:nvPr>
        </p:nvSpPr>
        <p:spPr/>
        <p:txBody>
          <a:bodyPr/>
          <a:lstStyle/>
          <a:p>
            <a:fld id="{41DB7BDB-5360-D34C-BD64-EEB6642F1A6B}" type="slidenum">
              <a:rPr lang="en-US" smtClean="0"/>
              <a:t>‹#›</a:t>
            </a:fld>
            <a:endParaRPr lang="en-US"/>
          </a:p>
        </p:txBody>
      </p:sp>
    </p:spTree>
    <p:extLst>
      <p:ext uri="{BB962C8B-B14F-4D97-AF65-F5344CB8AC3E}">
        <p14:creationId xmlns:p14="http://schemas.microsoft.com/office/powerpoint/2010/main" val="1856790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B64B-1C17-00A0-4245-3229F85C3A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3B69430-A719-5791-4F75-00C3D76D5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36DC248-61AE-9D60-A7A2-A03B3CED05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3259920-BB4F-86E6-9167-98DE099E9876}"/>
              </a:ext>
            </a:extLst>
          </p:cNvPr>
          <p:cNvSpPr>
            <a:spLocks noGrp="1"/>
          </p:cNvSpPr>
          <p:nvPr>
            <p:ph type="dt" sz="half" idx="10"/>
          </p:nvPr>
        </p:nvSpPr>
        <p:spPr/>
        <p:txBody>
          <a:bodyPr/>
          <a:lstStyle/>
          <a:p>
            <a:fld id="{0659D939-57EC-8B43-851C-726F858CD198}" type="datetimeFigureOut">
              <a:rPr lang="en-US" smtClean="0"/>
              <a:t>11/15/24</a:t>
            </a:fld>
            <a:endParaRPr lang="en-US"/>
          </a:p>
        </p:txBody>
      </p:sp>
      <p:sp>
        <p:nvSpPr>
          <p:cNvPr id="6" name="Footer Placeholder 5">
            <a:extLst>
              <a:ext uri="{FF2B5EF4-FFF2-40B4-BE49-F238E27FC236}">
                <a16:creationId xmlns:a16="http://schemas.microsoft.com/office/drawing/2014/main" id="{13DB71B8-C438-E896-87ED-9490100F4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B7BC6-064B-FC74-6260-E08A64B5B88D}"/>
              </a:ext>
            </a:extLst>
          </p:cNvPr>
          <p:cNvSpPr>
            <a:spLocks noGrp="1"/>
          </p:cNvSpPr>
          <p:nvPr>
            <p:ph type="sldNum" sz="quarter" idx="12"/>
          </p:nvPr>
        </p:nvSpPr>
        <p:spPr/>
        <p:txBody>
          <a:bodyPr/>
          <a:lstStyle/>
          <a:p>
            <a:fld id="{41DB7BDB-5360-D34C-BD64-EEB6642F1A6B}" type="slidenum">
              <a:rPr lang="en-US" smtClean="0"/>
              <a:t>‹#›</a:t>
            </a:fld>
            <a:endParaRPr lang="en-US"/>
          </a:p>
        </p:txBody>
      </p:sp>
    </p:spTree>
    <p:extLst>
      <p:ext uri="{BB962C8B-B14F-4D97-AF65-F5344CB8AC3E}">
        <p14:creationId xmlns:p14="http://schemas.microsoft.com/office/powerpoint/2010/main" val="781847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7C69-DC66-CFDF-05D3-D0575CEBCF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306D789-B981-7058-3B8C-525B7D12C3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E51FC9-9E2A-4C7B-CC94-977ABE4C6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3BF479-03D9-EF7A-16C3-F20DB30D185A}"/>
              </a:ext>
            </a:extLst>
          </p:cNvPr>
          <p:cNvSpPr>
            <a:spLocks noGrp="1"/>
          </p:cNvSpPr>
          <p:nvPr>
            <p:ph type="dt" sz="half" idx="10"/>
          </p:nvPr>
        </p:nvSpPr>
        <p:spPr/>
        <p:txBody>
          <a:bodyPr/>
          <a:lstStyle/>
          <a:p>
            <a:fld id="{0659D939-57EC-8B43-851C-726F858CD198}" type="datetimeFigureOut">
              <a:rPr lang="en-US" smtClean="0"/>
              <a:t>11/15/24</a:t>
            </a:fld>
            <a:endParaRPr lang="en-US"/>
          </a:p>
        </p:txBody>
      </p:sp>
      <p:sp>
        <p:nvSpPr>
          <p:cNvPr id="6" name="Footer Placeholder 5">
            <a:extLst>
              <a:ext uri="{FF2B5EF4-FFF2-40B4-BE49-F238E27FC236}">
                <a16:creationId xmlns:a16="http://schemas.microsoft.com/office/drawing/2014/main" id="{BDCEAF97-A9BF-CE6F-1F93-9DAF1A0D9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9CEA1F-DAAE-D01E-429C-5DDDE020714F}"/>
              </a:ext>
            </a:extLst>
          </p:cNvPr>
          <p:cNvSpPr>
            <a:spLocks noGrp="1"/>
          </p:cNvSpPr>
          <p:nvPr>
            <p:ph type="sldNum" sz="quarter" idx="12"/>
          </p:nvPr>
        </p:nvSpPr>
        <p:spPr/>
        <p:txBody>
          <a:bodyPr/>
          <a:lstStyle/>
          <a:p>
            <a:fld id="{41DB7BDB-5360-D34C-BD64-EEB6642F1A6B}" type="slidenum">
              <a:rPr lang="en-US" smtClean="0"/>
              <a:t>‹#›</a:t>
            </a:fld>
            <a:endParaRPr lang="en-US"/>
          </a:p>
        </p:txBody>
      </p:sp>
    </p:spTree>
    <p:extLst>
      <p:ext uri="{BB962C8B-B14F-4D97-AF65-F5344CB8AC3E}">
        <p14:creationId xmlns:p14="http://schemas.microsoft.com/office/powerpoint/2010/main" val="314661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26F303-58D9-938C-8108-7A92039AB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DA33D3B-8279-BCF2-141A-4586564FD3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3A9425-41FE-13F9-8D1A-387FBA86B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9D939-57EC-8B43-851C-726F858CD198}" type="datetimeFigureOut">
              <a:rPr lang="en-US" smtClean="0"/>
              <a:t>11/15/24</a:t>
            </a:fld>
            <a:endParaRPr lang="en-US"/>
          </a:p>
        </p:txBody>
      </p:sp>
      <p:sp>
        <p:nvSpPr>
          <p:cNvPr id="5" name="Footer Placeholder 4">
            <a:extLst>
              <a:ext uri="{FF2B5EF4-FFF2-40B4-BE49-F238E27FC236}">
                <a16:creationId xmlns:a16="http://schemas.microsoft.com/office/drawing/2014/main" id="{9EE88027-C870-E3BC-FB9C-8F5657C23B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183E9B-C734-1EB6-1E94-F5FC4E501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B7BDB-5360-D34C-BD64-EEB6642F1A6B}" type="slidenum">
              <a:rPr lang="en-US" smtClean="0"/>
              <a:t>‹#›</a:t>
            </a:fld>
            <a:endParaRPr lang="en-US"/>
          </a:p>
        </p:txBody>
      </p:sp>
    </p:spTree>
    <p:extLst>
      <p:ext uri="{BB962C8B-B14F-4D97-AF65-F5344CB8AC3E}">
        <p14:creationId xmlns:p14="http://schemas.microsoft.com/office/powerpoint/2010/main" val="2206625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jpg"/><Relationship Id="rId7" Type="http://schemas.openxmlformats.org/officeDocument/2006/relationships/image" Target="../media/image54.jpg"/><Relationship Id="rId2" Type="http://schemas.openxmlformats.org/officeDocument/2006/relationships/image" Target="../media/image49.jpg"/><Relationship Id="rId1" Type="http://schemas.openxmlformats.org/officeDocument/2006/relationships/slideLayout" Target="../slideLayouts/slideLayout5.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 Id="rId9" Type="http://schemas.openxmlformats.org/officeDocument/2006/relationships/image" Target="../media/image56.jp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4949" y="3499076"/>
            <a:ext cx="6053558" cy="2424774"/>
          </a:xfrm>
        </p:spPr>
        <p:txBody>
          <a:bodyPr vert="horz" lIns="91440" tIns="45720" rIns="91440" bIns="45720" rtlCol="0" anchor="ctr">
            <a:normAutofit/>
          </a:bodyPr>
          <a:lstStyle/>
          <a:p>
            <a:pPr algn="l"/>
            <a:r>
              <a:rPr lang="en-US" sz="4400" kern="1200">
                <a:solidFill>
                  <a:srgbClr val="FFFFFF"/>
                </a:solidFill>
                <a:latin typeface="Times New Roman" panose="02020603050405020304" pitchFamily="18" charset="0"/>
                <a:cs typeface="Times New Roman" panose="02020603050405020304" pitchFamily="18" charset="0"/>
              </a:rPr>
              <a:t>Pneumonia Detection via X-Ray Analysis using Deep Learning</a:t>
            </a:r>
          </a:p>
        </p:txBody>
      </p:sp>
      <p:sp>
        <p:nvSpPr>
          <p:cNvPr id="18" name="Freeform: Shape 17">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6934761" y="7650730"/>
            <a:ext cx="4202910" cy="2383962"/>
          </a:xfrm>
        </p:spPr>
        <p:txBody>
          <a:bodyPr vert="horz" lIns="91440" tIns="45720" rIns="91440" bIns="45720" rtlCol="0" anchor="ctr">
            <a:normAutofit/>
          </a:bodyPr>
          <a:lstStyle/>
          <a:p>
            <a:pPr algn="l"/>
            <a:endParaRPr lang="en-US" sz="1800" dirty="0">
              <a:latin typeface="Times New Roman" panose="02020603050405020304" pitchFamily="18" charset="0"/>
              <a:cs typeface="Times New Roman" panose="02020603050405020304" pitchFamily="18" charset="0"/>
            </a:endParaRPr>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ubtitle 2"/>
          <p:cNvSpPr txBox="1">
            <a:spLocks/>
          </p:cNvSpPr>
          <p:nvPr/>
        </p:nvSpPr>
        <p:spPr>
          <a:xfrm>
            <a:off x="7989089" y="3143438"/>
            <a:ext cx="4202911" cy="2780412"/>
          </a:xfrm>
          <a:prstGeom prst="rect">
            <a:avLst/>
          </a:prstGeom>
        </p:spPr>
        <p:txBody>
          <a:bodyPr vert="horz" lIns="91440" tIns="45720" rIns="91440" bIns="45720" rtlCol="0" anchor="ctr">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indent="-228600" algn="l">
              <a:lnSpc>
                <a:spcPct val="90000"/>
              </a:lnSpc>
              <a:buFont typeface="Arial" panose="020B0604020202020204" pitchFamily="34" charset="0"/>
              <a:buChar char="•"/>
            </a:pPr>
            <a:r>
              <a:rPr lang="en-US" sz="2000" dirty="0" err="1">
                <a:solidFill>
                  <a:schemeClr val="tx1"/>
                </a:solidFill>
                <a:latin typeface="Times New Roman" panose="02020603050405020304" pitchFamily="18" charset="0"/>
                <a:cs typeface="Times New Roman" panose="02020603050405020304" pitchFamily="18" charset="0"/>
              </a:rPr>
              <a:t>B.Preetham</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681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4A860F-980B-4E5D-3AC9-30ED5D41DF47}"/>
              </a:ext>
            </a:extLst>
          </p:cNvPr>
          <p:cNvSpPr>
            <a:spLocks noGrp="1"/>
          </p:cNvSpPr>
          <p:nvPr>
            <p:ph type="title"/>
          </p:nvPr>
        </p:nvSpPr>
        <p:spPr>
          <a:xfrm>
            <a:off x="1285240" y="1050595"/>
            <a:ext cx="8074815" cy="1154723"/>
          </a:xfrm>
        </p:spPr>
        <p:txBody>
          <a:bodyPr anchor="ctr">
            <a:normAutofit/>
          </a:bodyPr>
          <a:lstStyle/>
          <a:p>
            <a:r>
              <a:rPr lang="en-US" sz="72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2020C083-1098-3623-E09F-82518B84BC98}"/>
              </a:ext>
            </a:extLst>
          </p:cNvPr>
          <p:cNvSpPr>
            <a:spLocks noGrp="1"/>
          </p:cNvSpPr>
          <p:nvPr>
            <p:ph idx="1"/>
          </p:nvPr>
        </p:nvSpPr>
        <p:spPr>
          <a:xfrm>
            <a:off x="1285240" y="2377441"/>
            <a:ext cx="8989470" cy="3392424"/>
          </a:xfrm>
        </p:spPr>
        <p:txBody>
          <a:bodyPr anchor="t">
            <a:noAutofit/>
          </a:bodyPr>
          <a:lstStyle/>
          <a:p>
            <a:r>
              <a:rPr lang="en-US" sz="1600" dirty="0">
                <a:latin typeface="Times New Roman" panose="02020603050405020304" pitchFamily="18" charset="0"/>
                <a:cs typeface="Times New Roman" panose="02020603050405020304" pitchFamily="18" charset="0"/>
              </a:rPr>
              <a:t>Pneumonia remains a significant global health challenge, especially impacting vulnerable populations such as children and the elderly. Early diagnosis is crucial, yet manual interpretation of chest X-rays is time-consuming and prone to human error, particularly in resource-limited areas. This project aims to address these challenges by developing a deep learning model for automated pneumonia detection using Convolutional Neural Networks (CNNs).</a:t>
            </a:r>
          </a:p>
          <a:p>
            <a:r>
              <a:rPr lang="en-US" sz="1600" dirty="0">
                <a:latin typeface="Times New Roman" panose="02020603050405020304" pitchFamily="18" charset="0"/>
                <a:cs typeface="Times New Roman" panose="02020603050405020304" pitchFamily="18" charset="0"/>
              </a:rPr>
              <a:t>The model was trained on a </a:t>
            </a:r>
            <a:r>
              <a:rPr lang="en-US" sz="1600" b="1" dirty="0">
                <a:latin typeface="Times New Roman" panose="02020603050405020304" pitchFamily="18" charset="0"/>
                <a:cs typeface="Times New Roman" panose="02020603050405020304" pitchFamily="18" charset="0"/>
              </a:rPr>
              <a:t>labeled dataset </a:t>
            </a:r>
            <a:r>
              <a:rPr lang="en-US" sz="1600" dirty="0">
                <a:latin typeface="Times New Roman" panose="02020603050405020304" pitchFamily="18" charset="0"/>
                <a:cs typeface="Times New Roman" panose="02020603050405020304" pitchFamily="18" charset="0"/>
              </a:rPr>
              <a:t>of X-ray images, using both pre-trained architectures (VGG-16, Inception-V3) and a </a:t>
            </a:r>
            <a:r>
              <a:rPr lang="en-US" sz="1600" b="1" dirty="0">
                <a:latin typeface="Times New Roman" panose="02020603050405020304" pitchFamily="18" charset="0"/>
                <a:cs typeface="Times New Roman" panose="02020603050405020304" pitchFamily="18" charset="0"/>
              </a:rPr>
              <a:t>custom CNN model</a:t>
            </a:r>
            <a:r>
              <a:rPr lang="en-US" sz="1600" dirty="0">
                <a:latin typeface="Times New Roman" panose="02020603050405020304" pitchFamily="18" charset="0"/>
                <a:cs typeface="Times New Roman" panose="02020603050405020304" pitchFamily="18" charset="0"/>
              </a:rPr>
              <a:t>. Data preprocessing techniques, including </a:t>
            </a:r>
            <a:r>
              <a:rPr lang="en-US" sz="1600" b="1" dirty="0">
                <a:latin typeface="Times New Roman" panose="02020603050405020304" pitchFamily="18" charset="0"/>
                <a:cs typeface="Times New Roman" panose="02020603050405020304" pitchFamily="18" charset="0"/>
              </a:rPr>
              <a:t>normalization and augmentation</a:t>
            </a:r>
            <a:r>
              <a:rPr lang="en-US" sz="1600" dirty="0">
                <a:latin typeface="Times New Roman" panose="02020603050405020304" pitchFamily="18" charset="0"/>
                <a:cs typeface="Times New Roman" panose="02020603050405020304" pitchFamily="18" charset="0"/>
              </a:rPr>
              <a:t>, were employed to improve model robustness and generalization. The VGG-16 model achieved promising accuracy metrics, making it suitable for deployment in real-time diagnostics.</a:t>
            </a:r>
          </a:p>
          <a:p>
            <a:r>
              <a:rPr lang="en-US" sz="1600" dirty="0">
                <a:latin typeface="Times New Roman" panose="02020603050405020304" pitchFamily="18" charset="0"/>
                <a:cs typeface="Times New Roman" panose="02020603050405020304" pitchFamily="18" charset="0"/>
              </a:rPr>
              <a:t>The system was then deployed as a </a:t>
            </a:r>
            <a:r>
              <a:rPr lang="en-US" sz="1600" b="1" dirty="0">
                <a:latin typeface="Times New Roman" panose="02020603050405020304" pitchFamily="18" charset="0"/>
                <a:cs typeface="Times New Roman" panose="02020603050405020304" pitchFamily="18" charset="0"/>
              </a:rPr>
              <a:t>web application </a:t>
            </a:r>
            <a:r>
              <a:rPr lang="en-US" sz="1600" dirty="0">
                <a:latin typeface="Times New Roman" panose="02020603050405020304" pitchFamily="18" charset="0"/>
                <a:cs typeface="Times New Roman" panose="02020603050405020304" pitchFamily="18" charset="0"/>
              </a:rPr>
              <a:t>to enhance accessibility. A </a:t>
            </a:r>
            <a:r>
              <a:rPr lang="en-US" sz="1600" b="1" dirty="0">
                <a:latin typeface="Times New Roman" panose="02020603050405020304" pitchFamily="18" charset="0"/>
                <a:cs typeface="Times New Roman" panose="02020603050405020304" pitchFamily="18" charset="0"/>
              </a:rPr>
              <a:t>Flask-based backend </a:t>
            </a:r>
            <a:r>
              <a:rPr lang="en-US" sz="1600" dirty="0">
                <a:latin typeface="Times New Roman" panose="02020603050405020304" pitchFamily="18" charset="0"/>
                <a:cs typeface="Times New Roman" panose="02020603050405020304" pitchFamily="18" charset="0"/>
              </a:rPr>
              <a:t>was designed to process incoming X-ray images, while a </a:t>
            </a:r>
            <a:r>
              <a:rPr lang="en-US" sz="1600" b="1" dirty="0">
                <a:latin typeface="Times New Roman" panose="02020603050405020304" pitchFamily="18" charset="0"/>
                <a:cs typeface="Times New Roman" panose="02020603050405020304" pitchFamily="18" charset="0"/>
              </a:rPr>
              <a:t>frontend built with HTML, CSS, and JavaScript</a:t>
            </a:r>
            <a:r>
              <a:rPr lang="en-US" sz="1600" dirty="0">
                <a:latin typeface="Times New Roman" panose="02020603050405020304" pitchFamily="18" charset="0"/>
                <a:cs typeface="Times New Roman" panose="02020603050405020304" pitchFamily="18" charset="0"/>
              </a:rPr>
              <a:t> provides a user-friendly interface. This setup allows users to upload images and receive diagnostic feedback instantly, enabling the model’s application in telemedicine and mobile health solutions.</a:t>
            </a:r>
          </a:p>
        </p:txBody>
      </p:sp>
    </p:spTree>
    <p:extLst>
      <p:ext uri="{BB962C8B-B14F-4D97-AF65-F5344CB8AC3E}">
        <p14:creationId xmlns:p14="http://schemas.microsoft.com/office/powerpoint/2010/main" val="1032330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D9203-620C-D3CF-C4D7-2317EFE491A3}"/>
              </a:ext>
            </a:extLst>
          </p:cNvPr>
          <p:cNvSpPr>
            <a:spLocks noGrp="1"/>
          </p:cNvSpPr>
          <p:nvPr>
            <p:ph type="title"/>
          </p:nvPr>
        </p:nvSpPr>
        <p:spPr>
          <a:xfrm>
            <a:off x="1075767" y="1188637"/>
            <a:ext cx="2988234" cy="4480726"/>
          </a:xfrm>
        </p:spPr>
        <p:txBody>
          <a:bodyPr>
            <a:normAutofit/>
          </a:bodyPr>
          <a:lstStyle/>
          <a:p>
            <a:pPr algn="r"/>
            <a:r>
              <a:rPr lang="en-US" sz="3600" b="1">
                <a:latin typeface="Times New Roman" panose="02020603050405020304" pitchFamily="18" charset="0"/>
                <a:cs typeface="Times New Roman" panose="02020603050405020304" pitchFamily="18" charset="0"/>
              </a:rPr>
              <a:t>Existing Methodology</a:t>
            </a:r>
          </a:p>
        </p:txBody>
      </p:sp>
      <p:cxnSp>
        <p:nvCxnSpPr>
          <p:cNvPr id="23" name="Straight Connector 22">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804C2C-9FF4-706F-2816-34B8B1816E56}"/>
              </a:ext>
            </a:extLst>
          </p:cNvPr>
          <p:cNvSpPr>
            <a:spLocks noGrp="1"/>
          </p:cNvSpPr>
          <p:nvPr>
            <p:ph idx="1"/>
          </p:nvPr>
        </p:nvSpPr>
        <p:spPr>
          <a:xfrm>
            <a:off x="5255260" y="1188637"/>
            <a:ext cx="4702848" cy="4566703"/>
          </a:xfrm>
        </p:spPr>
        <p:txBody>
          <a:bodyPr anchor="ctr">
            <a:normAutofit/>
          </a:bodyPr>
          <a:lstStyle/>
          <a:p>
            <a:r>
              <a:rPr lang="en-IN" sz="1400" b="1" dirty="0">
                <a:latin typeface="Times New Roman" panose="02020603050405020304" pitchFamily="18" charset="0"/>
                <a:cs typeface="Times New Roman" panose="02020603050405020304" pitchFamily="18" charset="0"/>
              </a:rPr>
              <a:t>Manual Diagnosis by Radiologists</a:t>
            </a:r>
            <a:r>
              <a:rPr lang="en-IN" sz="1400" dirty="0">
                <a:latin typeface="Times New Roman" panose="02020603050405020304" pitchFamily="18" charset="0"/>
                <a:cs typeface="Times New Roman" panose="02020603050405020304" pitchFamily="18" charset="0"/>
              </a:rPr>
              <a:t>: </a:t>
            </a:r>
          </a:p>
          <a:p>
            <a:pPr marL="457200" lvl="1" indent="0">
              <a:buNone/>
            </a:pPr>
            <a:r>
              <a:rPr lang="en-IN" sz="1400" dirty="0">
                <a:latin typeface="Times New Roman" panose="02020603050405020304" pitchFamily="18" charset="0"/>
                <a:cs typeface="Times New Roman" panose="02020603050405020304" pitchFamily="18" charset="0"/>
              </a:rPr>
              <a:t>Traditionally, pneumonia is detected through the manual interpretation of chest X-rays by radiologists, which is time-consuming and prone to human error. </a:t>
            </a:r>
          </a:p>
          <a:p>
            <a:r>
              <a:rPr lang="en-IN" sz="1400" b="1" dirty="0">
                <a:latin typeface="Times New Roman" panose="02020603050405020304" pitchFamily="18" charset="0"/>
                <a:cs typeface="Times New Roman" panose="02020603050405020304" pitchFamily="18" charset="0"/>
              </a:rPr>
              <a:t>Rule-Based Image Processing Techniques</a:t>
            </a:r>
            <a:r>
              <a:rPr lang="en-IN" sz="1400" dirty="0">
                <a:latin typeface="Times New Roman" panose="02020603050405020304" pitchFamily="18" charset="0"/>
                <a:cs typeface="Times New Roman" panose="02020603050405020304" pitchFamily="18" charset="0"/>
              </a:rPr>
              <a:t>:</a:t>
            </a:r>
          </a:p>
          <a:p>
            <a:pPr marL="457200" lvl="1" indent="0">
              <a:buNone/>
            </a:pPr>
            <a:r>
              <a:rPr lang="en-IN" sz="1400" dirty="0">
                <a:latin typeface="Times New Roman" panose="02020603050405020304" pitchFamily="18" charset="0"/>
                <a:cs typeface="Times New Roman" panose="02020603050405020304" pitchFamily="18" charset="0"/>
              </a:rPr>
              <a:t>Initial attempts at automating pneumonia detection involved handcrafted features and rule-based algorithms such as edge detection, thresholding, and region-based segmentation.</a:t>
            </a:r>
          </a:p>
          <a:p>
            <a:r>
              <a:rPr lang="en-IN" sz="1400" b="1" dirty="0">
                <a:latin typeface="Times New Roman" panose="02020603050405020304" pitchFamily="18" charset="0"/>
                <a:cs typeface="Times New Roman" panose="02020603050405020304" pitchFamily="18" charset="0"/>
              </a:rPr>
              <a:t>Classical Machine Learning Approaches</a:t>
            </a:r>
            <a:r>
              <a:rPr lang="en-IN" sz="1400" dirty="0">
                <a:latin typeface="Times New Roman" panose="02020603050405020304" pitchFamily="18" charset="0"/>
                <a:cs typeface="Times New Roman" panose="02020603050405020304" pitchFamily="18" charset="0"/>
              </a:rPr>
              <a:t>:</a:t>
            </a:r>
          </a:p>
          <a:p>
            <a:pPr marL="457200" lvl="1" indent="0">
              <a:buNone/>
            </a:pPr>
            <a:r>
              <a:rPr lang="en-IN" sz="1400" dirty="0">
                <a:latin typeface="Times New Roman" panose="02020603050405020304" pitchFamily="18" charset="0"/>
                <a:cs typeface="Times New Roman" panose="02020603050405020304" pitchFamily="18" charset="0"/>
              </a:rPr>
              <a:t>Earlier models used machine learning techniques like </a:t>
            </a:r>
            <a:r>
              <a:rPr lang="en-IN" sz="1400" b="1" dirty="0">
                <a:latin typeface="Times New Roman" panose="02020603050405020304" pitchFamily="18" charset="0"/>
                <a:cs typeface="Times New Roman" panose="02020603050405020304" pitchFamily="18" charset="0"/>
              </a:rPr>
              <a:t>Support Vector Machines (SVMs)</a:t>
            </a:r>
            <a:r>
              <a:rPr lang="en-IN" sz="1400" dirty="0">
                <a:latin typeface="Times New Roman" panose="02020603050405020304" pitchFamily="18" charset="0"/>
                <a:cs typeface="Times New Roman" panose="02020603050405020304" pitchFamily="18" charset="0"/>
              </a:rPr>
              <a:t> and </a:t>
            </a:r>
            <a:r>
              <a:rPr lang="en-IN" sz="1400" b="1" dirty="0">
                <a:latin typeface="Times New Roman" panose="02020603050405020304" pitchFamily="18" charset="0"/>
                <a:cs typeface="Times New Roman" panose="02020603050405020304" pitchFamily="18" charset="0"/>
              </a:rPr>
              <a:t>Decision Trees</a:t>
            </a:r>
            <a:r>
              <a:rPr lang="en-IN" sz="1400" dirty="0">
                <a:latin typeface="Times New Roman" panose="02020603050405020304" pitchFamily="18" charset="0"/>
                <a:cs typeface="Times New Roman" panose="02020603050405020304" pitchFamily="18" charset="0"/>
              </a:rPr>
              <a:t>, which required extensive manual feature extraction from X-ray images.</a:t>
            </a:r>
          </a:p>
          <a:p>
            <a:r>
              <a:rPr lang="en-IN" sz="1400" b="1" dirty="0">
                <a:latin typeface="Times New Roman" panose="02020603050405020304" pitchFamily="18" charset="0"/>
                <a:cs typeface="Times New Roman" panose="02020603050405020304" pitchFamily="18" charset="0"/>
              </a:rPr>
              <a:t>Deep Learning and CNN-Based Approaches</a:t>
            </a:r>
            <a:r>
              <a:rPr lang="en-IN" sz="1400" dirty="0">
                <a:latin typeface="Times New Roman" panose="02020603050405020304" pitchFamily="18" charset="0"/>
                <a:cs typeface="Times New Roman" panose="02020603050405020304" pitchFamily="18" charset="0"/>
              </a:rPr>
              <a:t>:</a:t>
            </a:r>
          </a:p>
          <a:p>
            <a:pPr marL="457200" lvl="1" indent="0">
              <a:buNone/>
            </a:pPr>
            <a:r>
              <a:rPr lang="en-IN" sz="1400" b="1" dirty="0">
                <a:latin typeface="Times New Roman" panose="02020603050405020304" pitchFamily="18" charset="0"/>
                <a:cs typeface="Times New Roman" panose="02020603050405020304" pitchFamily="18" charset="0"/>
              </a:rPr>
              <a:t>Transfer Learning</a:t>
            </a:r>
            <a:r>
              <a:rPr lang="en-IN" sz="1400" dirty="0">
                <a:latin typeface="Times New Roman" panose="02020603050405020304" pitchFamily="18" charset="0"/>
                <a:cs typeface="Times New Roman" panose="02020603050405020304" pitchFamily="18" charset="0"/>
              </a:rPr>
              <a:t> has become a standard approach where pre-trained CNN architectures (on large image datasets like ImageNet) are fine-tuned on medical datasets, reducing training time and improving accuracy.</a:t>
            </a:r>
          </a:p>
          <a:p>
            <a:pPr marL="0" indent="0">
              <a:buNone/>
            </a:pP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114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uman brain nerve cells">
            <a:extLst>
              <a:ext uri="{FF2B5EF4-FFF2-40B4-BE49-F238E27FC236}">
                <a16:creationId xmlns:a16="http://schemas.microsoft.com/office/drawing/2014/main" id="{C5F8C0A5-9BB5-469B-B88F-6220BF0999A9}"/>
              </a:ext>
            </a:extLst>
          </p:cNvPr>
          <p:cNvPicPr>
            <a:picLocks noChangeAspect="1"/>
          </p:cNvPicPr>
          <p:nvPr/>
        </p:nvPicPr>
        <p:blipFill>
          <a:blip r:embed="rId2"/>
          <a:srcRect l="9200" r="31633"/>
          <a:stretch/>
        </p:blipFill>
        <p:spPr>
          <a:xfrm>
            <a:off x="-1" y="-2"/>
            <a:ext cx="5410198" cy="6858002"/>
          </a:xfrm>
          <a:prstGeom prst="rect">
            <a:avLst/>
          </a:prstGeom>
        </p:spPr>
      </p:pic>
      <p:sp useBgFill="1">
        <p:nvSpPr>
          <p:cNvPr id="24" name="Rectangle 2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397E40-FF4A-694B-4CC6-8E29F52F25E7}"/>
              </a:ext>
            </a:extLst>
          </p:cNvPr>
          <p:cNvSpPr>
            <a:spLocks noGrp="1"/>
          </p:cNvSpPr>
          <p:nvPr>
            <p:ph type="title"/>
          </p:nvPr>
        </p:nvSpPr>
        <p:spPr>
          <a:xfrm>
            <a:off x="6115317" y="405685"/>
            <a:ext cx="5464968" cy="1559301"/>
          </a:xfrm>
        </p:spPr>
        <p:txBody>
          <a:bodyPr>
            <a:normAutofit/>
          </a:bodyPr>
          <a:lstStyle/>
          <a:p>
            <a:r>
              <a:rPr lang="en-IN" sz="4000">
                <a:latin typeface="Times New Roman" panose="02020603050405020304" pitchFamily="18" charset="0"/>
                <a:cs typeface="Times New Roman" panose="02020603050405020304" pitchFamily="18" charset="0"/>
              </a:rPr>
              <a:t>Deep Learning Fundamentals (CNN)</a:t>
            </a:r>
          </a:p>
        </p:txBody>
      </p:sp>
      <p:sp>
        <p:nvSpPr>
          <p:cNvPr id="4" name="Rectangle 1">
            <a:extLst>
              <a:ext uri="{FF2B5EF4-FFF2-40B4-BE49-F238E27FC236}">
                <a16:creationId xmlns:a16="http://schemas.microsoft.com/office/drawing/2014/main" id="{9791C81A-74A2-73AE-9F08-642A671FCB68}"/>
              </a:ext>
            </a:extLst>
          </p:cNvPr>
          <p:cNvSpPr>
            <a:spLocks noGrp="1" noChangeArrowheads="1"/>
          </p:cNvSpPr>
          <p:nvPr>
            <p:ph idx="1"/>
          </p:nvPr>
        </p:nvSpPr>
        <p:spPr bwMode="auto">
          <a:xfrm>
            <a:off x="6115317" y="2370671"/>
            <a:ext cx="5247340" cy="38694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 Convolutional Neural Networks (CNNs)</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457200" lvl="1" indent="0" eaLnBrk="0" fontAlgn="base" hangingPunct="0">
              <a:spcBef>
                <a:spcPct val="0"/>
              </a:spcBef>
              <a:spcAft>
                <a:spcPts val="600"/>
              </a:spcAft>
              <a:buFontTx/>
              <a:buChar char="•"/>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 type of deep learning model specifically designed to process image data.</a:t>
            </a:r>
          </a:p>
          <a:p>
            <a:pPr marL="457200" lvl="1" indent="0" eaLnBrk="0" fontAlgn="base" hangingPunct="0">
              <a:spcBef>
                <a:spcPct val="0"/>
              </a:spcBef>
              <a:spcAft>
                <a:spcPts val="600"/>
              </a:spcAft>
              <a:buFontTx/>
              <a:buChar char="•"/>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CNNs consist of layers like convolution layers, pooling layers, fully connected layers, and activation functions.</a:t>
            </a:r>
          </a:p>
          <a:p>
            <a:pPr marL="457200" lvl="1" indent="0" eaLnBrk="0" fontAlgn="base" hangingPunct="0">
              <a:spcBef>
                <a:spcPct val="0"/>
              </a:spcBef>
              <a:spcAft>
                <a:spcPts val="600"/>
              </a:spcAft>
              <a:buFontTx/>
              <a:buChar char="•"/>
            </a:pP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 How CNNs Work</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457200" lvl="1" indent="0" eaLnBrk="0" fontAlgn="base" hangingPunct="0">
              <a:spcBef>
                <a:spcPct val="0"/>
              </a:spcBef>
              <a:spcAft>
                <a:spcPts val="600"/>
              </a:spcAft>
              <a:buFontTx/>
              <a:buChar char="•"/>
            </a:pP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 Convolution Layer</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Extracts features from the input image </a:t>
            </a:r>
          </a:p>
          <a:p>
            <a:pPr marL="457200" lvl="1" indent="0" eaLnBrk="0" fontAlgn="base" hangingPunct="0">
              <a:spcBef>
                <a:spcPct val="0"/>
              </a:spcBef>
              <a:spcAft>
                <a:spcPts val="600"/>
              </a:spcAft>
              <a:buFontTx/>
              <a:buChar char="•"/>
            </a:pPr>
            <a:r>
              <a:rPr lang="en-US" altLang="en-US" sz="1400" dirty="0">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Pooling Layer</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Reduces the spatial dimensions, making computations more efficient.</a:t>
            </a:r>
          </a:p>
          <a:p>
            <a:pPr marL="457200" lvl="1" indent="0" eaLnBrk="0" fontAlgn="base" hangingPunct="0">
              <a:spcBef>
                <a:spcPct val="0"/>
              </a:spcBef>
              <a:spcAft>
                <a:spcPts val="600"/>
              </a:spcAft>
              <a:buFontTx/>
              <a:buChar char="•"/>
            </a:pP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 Fully Connected Layer</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Combines all the features extracted and produces the final prediction</a:t>
            </a:r>
          </a:p>
          <a:p>
            <a:pPr marL="457200" lvl="1" indent="0" eaLnBrk="0" fontAlgn="base" hangingPunct="0">
              <a:spcBef>
                <a:spcPct val="0"/>
              </a:spcBef>
              <a:spcAft>
                <a:spcPts val="600"/>
              </a:spcAft>
              <a:buFontTx/>
              <a:buChar char="•"/>
            </a:pP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 Activation Function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Usually,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ReLU</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(Rectified Linear Unit) to introduce non-linearity, and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Softmax</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for multi-class classification.</a:t>
            </a:r>
          </a:p>
          <a:p>
            <a:pPr marL="0" marR="0" lvl="0" indent="0" defTabSz="914400" rtl="0" eaLnBrk="0" fontAlgn="base" latinLnBrk="0" hangingPunct="0">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59684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FAC48-514E-90FE-F325-70B5204025DE}"/>
              </a:ext>
            </a:extLst>
          </p:cNvPr>
          <p:cNvSpPr>
            <a:spLocks noGrp="1"/>
          </p:cNvSpPr>
          <p:nvPr>
            <p:ph type="title"/>
          </p:nvPr>
        </p:nvSpPr>
        <p:spPr>
          <a:xfrm>
            <a:off x="1075767" y="1188637"/>
            <a:ext cx="2216073" cy="4480726"/>
          </a:xfrm>
        </p:spPr>
        <p:txBody>
          <a:bodyPr>
            <a:normAutofit/>
          </a:bodyPr>
          <a:lstStyle/>
          <a:p>
            <a:pPr algn="r"/>
            <a:r>
              <a:rPr lang="en-IN" sz="6600" dirty="0"/>
              <a:t> </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5A36AC6-93C4-FD13-9641-0246194C5FE5}"/>
              </a:ext>
            </a:extLst>
          </p:cNvPr>
          <p:cNvSpPr>
            <a:spLocks noGrp="1"/>
          </p:cNvSpPr>
          <p:nvPr>
            <p:ph idx="1"/>
          </p:nvPr>
        </p:nvSpPr>
        <p:spPr>
          <a:xfrm>
            <a:off x="5252429" y="1690980"/>
            <a:ext cx="6275289" cy="3560260"/>
          </a:xfrm>
        </p:spPr>
        <p:txBody>
          <a:bodyPr anchor="ctr">
            <a:normAutofit/>
          </a:bodyPr>
          <a:lstStyle/>
          <a:p>
            <a:pPr marL="0" marR="0" lvl="0" indent="0" defTabSz="914400" rtl="0" eaLnBrk="0" fontAlgn="base" latinLnBrk="0" hangingPunct="0">
              <a:spcBef>
                <a:spcPct val="0"/>
              </a:spcBef>
              <a:spcAft>
                <a:spcPct val="0"/>
              </a:spcAft>
              <a:buClrTx/>
              <a:buSzTx/>
              <a:buFontTx/>
              <a:buChar char="•"/>
              <a:tabLst/>
            </a:pP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 Advantages of CNNs in Medical Imaging</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457200" lvl="1" indent="0" eaLnBrk="0" fontAlgn="base" hangingPunct="0">
              <a:spcBef>
                <a:spcPct val="0"/>
              </a:spcBef>
              <a:spcAft>
                <a:spcPct val="0"/>
              </a:spcAft>
              <a:buFontTx/>
              <a:buChar char="•"/>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Can automatically detect and learn complex features.</a:t>
            </a:r>
          </a:p>
          <a:p>
            <a:pPr marL="457200" lvl="1" indent="0" eaLnBrk="0" fontAlgn="base" hangingPunct="0">
              <a:spcBef>
                <a:spcPct val="0"/>
              </a:spcBef>
              <a:spcAft>
                <a:spcPct val="0"/>
              </a:spcAft>
              <a:buFontTx/>
              <a:buChar char="•"/>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Eliminates the need for manual feature extraction.</a:t>
            </a:r>
          </a:p>
          <a:p>
            <a:pPr marL="457200" lvl="1" indent="0" eaLnBrk="0" fontAlgn="base" hangingPunct="0">
              <a:spcBef>
                <a:spcPct val="0"/>
              </a:spcBef>
              <a:spcAft>
                <a:spcPct val="0"/>
              </a:spcAft>
              <a:buFontTx/>
              <a:buChar char="•"/>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Offers high accuracy in tasks like image classification.</a:t>
            </a:r>
          </a:p>
          <a:p>
            <a:endParaRPr lang="en-IN" sz="2400" dirty="0"/>
          </a:p>
        </p:txBody>
      </p:sp>
      <p:pic>
        <p:nvPicPr>
          <p:cNvPr id="2056" name="Picture 8" descr="A holistic overview of deep learning approach in medical imaging |  Multimedia Systems">
            <a:extLst>
              <a:ext uri="{FF2B5EF4-FFF2-40B4-BE49-F238E27FC236}">
                <a16:creationId xmlns:a16="http://schemas.microsoft.com/office/drawing/2014/main" id="{AF19288D-53EF-29F9-40B5-E363BA56B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18" y="2657587"/>
            <a:ext cx="3973969" cy="125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75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2" name="Rectangle 514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43" name="Rectangle 514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44" name="Rectangle 514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08D94D-6E23-DDA9-206E-818F8DD7FB85}"/>
              </a:ext>
            </a:extLst>
          </p:cNvPr>
          <p:cNvSpPr>
            <a:spLocks noGrp="1"/>
          </p:cNvSpPr>
          <p:nvPr>
            <p:ph type="title"/>
          </p:nvPr>
        </p:nvSpPr>
        <p:spPr>
          <a:xfrm>
            <a:off x="1115568" y="548640"/>
            <a:ext cx="10168128" cy="1179576"/>
          </a:xfrm>
        </p:spPr>
        <p:txBody>
          <a:bodyPr>
            <a:normAutofit/>
          </a:bodyPr>
          <a:lstStyle/>
          <a:p>
            <a:r>
              <a:rPr lang="en-US" sz="3700" b="1">
                <a:latin typeface="Times New Roman" panose="02020603050405020304" pitchFamily="18" charset="0"/>
                <a:cs typeface="Times New Roman" panose="02020603050405020304" pitchFamily="18" charset="0"/>
              </a:rPr>
              <a:t>Proposed Methodology using </a:t>
            </a:r>
            <a:br>
              <a:rPr lang="en-US" sz="3700" b="1">
                <a:latin typeface="Times New Roman" panose="02020603050405020304" pitchFamily="18" charset="0"/>
                <a:cs typeface="Times New Roman" panose="02020603050405020304" pitchFamily="18" charset="0"/>
              </a:rPr>
            </a:br>
            <a:r>
              <a:rPr lang="en-US" sz="3700" b="1">
                <a:latin typeface="Times New Roman" panose="02020603050405020304" pitchFamily="18" charset="0"/>
                <a:cs typeface="Times New Roman" panose="02020603050405020304" pitchFamily="18" charset="0"/>
              </a:rPr>
              <a:t>CNN</a:t>
            </a:r>
          </a:p>
        </p:txBody>
      </p:sp>
      <p:sp>
        <p:nvSpPr>
          <p:cNvPr id="5141" name="Rectangle 51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B7E6FED-2F09-C98B-99E0-C31C59088FE5}"/>
              </a:ext>
            </a:extLst>
          </p:cNvPr>
          <p:cNvSpPr>
            <a:spLocks noGrp="1"/>
          </p:cNvSpPr>
          <p:nvPr>
            <p:ph idx="1"/>
          </p:nvPr>
        </p:nvSpPr>
        <p:spPr>
          <a:xfrm>
            <a:off x="5088367" y="2478024"/>
            <a:ext cx="6195329" cy="3694176"/>
          </a:xfrm>
        </p:spPr>
        <p:txBody>
          <a:bodyPr anchor="ctr">
            <a:normAutofit/>
          </a:bodyPr>
          <a:lstStyle/>
          <a:p>
            <a:pPr marL="0" indent="0">
              <a:buNone/>
            </a:pPr>
            <a:r>
              <a:rPr lang="en-IN" sz="1400" dirty="0">
                <a:latin typeface="Times New Roman" panose="02020603050405020304" pitchFamily="18" charset="0"/>
                <a:cs typeface="Times New Roman" panose="02020603050405020304" pitchFamily="18" charset="0"/>
              </a:rPr>
              <a:t>Our approach involves developing an enhanced pneumonia detection system using a </a:t>
            </a:r>
            <a:r>
              <a:rPr lang="en-IN" sz="1400" b="1" dirty="0">
                <a:latin typeface="Times New Roman" panose="02020603050405020304" pitchFamily="18" charset="0"/>
                <a:cs typeface="Times New Roman" panose="02020603050405020304" pitchFamily="18" charset="0"/>
              </a:rPr>
              <a:t>Convolutional Neural Network (CNN)</a:t>
            </a:r>
            <a:r>
              <a:rPr lang="en-IN" sz="1400" dirty="0">
                <a:latin typeface="Times New Roman" panose="02020603050405020304" pitchFamily="18" charset="0"/>
                <a:cs typeface="Times New Roman" panose="02020603050405020304" pitchFamily="18" charset="0"/>
              </a:rPr>
              <a:t>, specifically leveraging a </a:t>
            </a:r>
            <a:r>
              <a:rPr lang="en-IN" sz="1400" b="1" dirty="0">
                <a:latin typeface="Times New Roman" panose="02020603050405020304" pitchFamily="18" charset="0"/>
                <a:cs typeface="Times New Roman" panose="02020603050405020304" pitchFamily="18" charset="0"/>
              </a:rPr>
              <a:t>VGG16-based architecture</a:t>
            </a:r>
            <a:r>
              <a:rPr lang="en-IN" sz="1400" dirty="0">
                <a:latin typeface="Times New Roman" panose="02020603050405020304" pitchFamily="18" charset="0"/>
                <a:cs typeface="Times New Roman" panose="02020603050405020304" pitchFamily="18" charset="0"/>
              </a:rPr>
              <a:t> fine-tuned for medical image classification. Below is a detailed explanation of our methodology, from data pre-processing to model training and evaluation:</a:t>
            </a:r>
          </a:p>
          <a:p>
            <a:pPr marL="342900" indent="-342900">
              <a:buFont typeface="+mj-lt"/>
              <a:buAutoNum type="arabicPeriod"/>
            </a:pPr>
            <a:r>
              <a:rPr lang="en-IN" sz="1400" b="1" dirty="0">
                <a:latin typeface="Times New Roman" panose="02020603050405020304" pitchFamily="18" charset="0"/>
                <a:cs typeface="Times New Roman" panose="02020603050405020304" pitchFamily="18" charset="0"/>
              </a:rPr>
              <a:t>Dataset Preparation and Augmentation:</a:t>
            </a:r>
          </a:p>
          <a:p>
            <a:pPr lvl="1"/>
            <a:r>
              <a:rPr lang="en-IN" sz="1400" dirty="0">
                <a:latin typeface="Times New Roman" panose="02020603050405020304" pitchFamily="18" charset="0"/>
                <a:cs typeface="Times New Roman" panose="02020603050405020304" pitchFamily="18" charset="0"/>
              </a:rPr>
              <a:t>We used a publicly available dataset of </a:t>
            </a:r>
            <a:r>
              <a:rPr lang="en-IN" sz="1400" b="1" dirty="0">
                <a:latin typeface="Times New Roman" panose="02020603050405020304" pitchFamily="18" charset="0"/>
                <a:cs typeface="Times New Roman" panose="02020603050405020304" pitchFamily="18" charset="0"/>
              </a:rPr>
              <a:t>chest X-ray images</a:t>
            </a:r>
            <a:r>
              <a:rPr lang="en-IN" sz="1400" dirty="0">
                <a:latin typeface="Times New Roman" panose="02020603050405020304" pitchFamily="18" charset="0"/>
                <a:cs typeface="Times New Roman" panose="02020603050405020304" pitchFamily="18" charset="0"/>
              </a:rPr>
              <a:t> with labelled categories: "Pneumonia" and "No Pneumonia".</a:t>
            </a:r>
          </a:p>
          <a:p>
            <a:pPr lvl="1"/>
            <a:r>
              <a:rPr lang="en-IN" sz="1400" dirty="0">
                <a:latin typeface="Times New Roman" panose="02020603050405020304" pitchFamily="18" charset="0"/>
                <a:cs typeface="Times New Roman" panose="02020603050405020304" pitchFamily="18" charset="0"/>
              </a:rPr>
              <a:t>The dataset was split into training, validation, and test sets.</a:t>
            </a:r>
          </a:p>
          <a:p>
            <a:pPr lvl="1"/>
            <a:r>
              <a:rPr lang="en-IN" sz="1400" b="1" dirty="0">
                <a:latin typeface="Times New Roman" panose="02020603050405020304" pitchFamily="18" charset="0"/>
                <a:cs typeface="Times New Roman" panose="02020603050405020304" pitchFamily="18" charset="0"/>
              </a:rPr>
              <a:t>Image Augmentation</a:t>
            </a:r>
            <a:r>
              <a:rPr lang="en-IN" sz="1400" dirty="0">
                <a:latin typeface="Times New Roman" panose="02020603050405020304" pitchFamily="18" charset="0"/>
                <a:cs typeface="Times New Roman" panose="02020603050405020304" pitchFamily="18" charset="0"/>
              </a:rPr>
              <a:t> techniques such as rotation, flipping, zooming, and brightness adjustment were applied to artificially increase the diversity of the dataset, reducing the risk of overfitting and making the model more generalizable to unseen data.</a:t>
            </a:r>
          </a:p>
        </p:txBody>
      </p:sp>
      <p:pic>
        <p:nvPicPr>
          <p:cNvPr id="1026" name="Picture 2" descr="COVID-19 Image Classification Using VGG-16 &amp; CNN based on CT Scans">
            <a:extLst>
              <a:ext uri="{FF2B5EF4-FFF2-40B4-BE49-F238E27FC236}">
                <a16:creationId xmlns:a16="http://schemas.microsoft.com/office/drawing/2014/main" id="{DD8AA548-C3BB-A350-CD60-07121CCE9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 y="2859197"/>
            <a:ext cx="429260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160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168F73-9BB0-94E0-68D8-D47904B5582F}"/>
              </a:ext>
            </a:extLst>
          </p:cNvPr>
          <p:cNvPicPr>
            <a:picLocks noChangeAspect="1"/>
          </p:cNvPicPr>
          <p:nvPr/>
        </p:nvPicPr>
        <p:blipFill>
          <a:blip r:embed="rId2"/>
          <a:srcRect r="8444" b="-1"/>
          <a:stretch/>
        </p:blipFill>
        <p:spPr>
          <a:xfrm>
            <a:off x="20" y="-29486"/>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A7834DD-5C10-DB12-8AF7-FFB7260AAA70}"/>
              </a:ext>
            </a:extLst>
          </p:cNvPr>
          <p:cNvGraphicFramePr>
            <a:graphicFrameLocks noGrp="1"/>
          </p:cNvGraphicFramePr>
          <p:nvPr>
            <p:ph idx="1"/>
            <p:extLst>
              <p:ext uri="{D42A27DB-BD31-4B8C-83A1-F6EECF244321}">
                <p14:modId xmlns:p14="http://schemas.microsoft.com/office/powerpoint/2010/main" val="4173777946"/>
              </p:ext>
            </p:extLst>
          </p:nvPr>
        </p:nvGraphicFramePr>
        <p:xfrm>
          <a:off x="838200" y="1013996"/>
          <a:ext cx="10515600" cy="5133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2634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F248B76-68BC-B6B3-9C01-C440105D8858}"/>
              </a:ext>
            </a:extLst>
          </p:cNvPr>
          <p:cNvSpPr>
            <a:spLocks noGrp="1"/>
          </p:cNvSpPr>
          <p:nvPr>
            <p:ph idx="1"/>
          </p:nvPr>
        </p:nvSpPr>
        <p:spPr>
          <a:xfrm>
            <a:off x="838200" y="659757"/>
            <a:ext cx="10515600" cy="5517206"/>
          </a:xfrm>
        </p:spPr>
        <p:txBody>
          <a:bodyPr>
            <a:normAutofit/>
          </a:bodyPr>
          <a:lstStyle/>
          <a:p>
            <a:pPr lvl="1"/>
            <a:r>
              <a:rPr lang="en-IN" sz="2000" dirty="0">
                <a:latin typeface="Times New Roman" panose="02020603050405020304" pitchFamily="18" charset="0"/>
                <a:cs typeface="Times New Roman" panose="02020603050405020304" pitchFamily="18" charset="0"/>
              </a:rPr>
              <a:t>The model's predictions are compared to ground-truth labels to determine its effectiveness. An overall accuracy of </a:t>
            </a:r>
            <a:r>
              <a:rPr lang="en-IN" sz="2000" b="1" dirty="0">
                <a:latin typeface="Times New Roman" panose="02020603050405020304" pitchFamily="18" charset="0"/>
                <a:cs typeface="Times New Roman" panose="02020603050405020304" pitchFamily="18" charset="0"/>
              </a:rPr>
              <a:t>97%</a:t>
            </a:r>
            <a:r>
              <a:rPr lang="en-IN" sz="2000" dirty="0">
                <a:latin typeface="Times New Roman" panose="02020603050405020304" pitchFamily="18" charset="0"/>
                <a:cs typeface="Times New Roman" panose="02020603050405020304" pitchFamily="18" charset="0"/>
              </a:rPr>
              <a:t> is achieved, with precision and recall for pneumonia detection also demonstrating the model’s reliability.</a:t>
            </a:r>
          </a:p>
          <a:p>
            <a:pPr marL="457200" lvl="1"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5. Results and Analysis:</a:t>
            </a:r>
          </a:p>
          <a:p>
            <a:pPr lvl="1"/>
            <a:r>
              <a:rPr lang="en-IN" sz="2000" dirty="0">
                <a:latin typeface="Times New Roman" panose="02020603050405020304" pitchFamily="18" charset="0"/>
                <a:cs typeface="Times New Roman" panose="02020603050405020304" pitchFamily="18" charset="0"/>
              </a:rPr>
              <a:t>The trained model demonstrates strong performance, with an accuracy of around 97% on the validation and test sets.</a:t>
            </a:r>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D069BCB0-BCB7-1FEA-73F5-001025782C91}"/>
              </a:ext>
            </a:extLst>
          </p:cNvPr>
          <p:cNvGraphicFramePr/>
          <p:nvPr>
            <p:extLst>
              <p:ext uri="{D42A27DB-BD31-4B8C-83A1-F6EECF244321}">
                <p14:modId xmlns:p14="http://schemas.microsoft.com/office/powerpoint/2010/main" val="1019096179"/>
              </p:ext>
            </p:extLst>
          </p:nvPr>
        </p:nvGraphicFramePr>
        <p:xfrm>
          <a:off x="3854244" y="2920181"/>
          <a:ext cx="4733241" cy="3749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271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B2A32-BCF2-788F-2030-613E66D99560}"/>
              </a:ext>
            </a:extLst>
          </p:cNvPr>
          <p:cNvSpPr>
            <a:spLocks noGrp="1"/>
          </p:cNvSpPr>
          <p:nvPr>
            <p:ph type="title"/>
          </p:nvPr>
        </p:nvSpPr>
        <p:spPr>
          <a:xfrm>
            <a:off x="838200" y="459863"/>
            <a:ext cx="10515600" cy="1004594"/>
          </a:xfrm>
        </p:spPr>
        <p:txBody>
          <a:bodyPr>
            <a:normAutofit/>
          </a:bodyPr>
          <a:lstStyle/>
          <a:p>
            <a:pPr algn="ctr"/>
            <a:r>
              <a:rPr lang="en-US" b="1">
                <a:solidFill>
                  <a:srgbClr val="FFFFFF"/>
                </a:solidFill>
                <a:latin typeface="Times New Roman" panose="02020603050405020304" pitchFamily="18" charset="0"/>
                <a:cs typeface="Times New Roman" panose="02020603050405020304" pitchFamily="18" charset="0"/>
              </a:rPr>
              <a:t>Algorithm steps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E11E06BE-ABA4-ACB8-E8E9-2CDD1C9C3CC5}"/>
              </a:ext>
            </a:extLst>
          </p:cNvPr>
          <p:cNvGraphicFramePr>
            <a:graphicFrameLocks noGrp="1"/>
          </p:cNvGraphicFramePr>
          <p:nvPr>
            <p:ph idx="1"/>
            <p:extLst>
              <p:ext uri="{D42A27DB-BD31-4B8C-83A1-F6EECF244321}">
                <p14:modId xmlns:p14="http://schemas.microsoft.com/office/powerpoint/2010/main" val="408565923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029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AD76D-6405-4F4D-332E-9411E8D197DF}"/>
              </a:ext>
            </a:extLst>
          </p:cNvPr>
          <p:cNvSpPr>
            <a:spLocks noGrp="1"/>
          </p:cNvSpPr>
          <p:nvPr>
            <p:ph type="title"/>
          </p:nvPr>
        </p:nvSpPr>
        <p:spPr>
          <a:xfrm>
            <a:off x="838200" y="459863"/>
            <a:ext cx="10515600" cy="1004594"/>
          </a:xfrm>
        </p:spPr>
        <p:txBody>
          <a:bodyPr>
            <a:normAutofit/>
          </a:bodyPr>
          <a:lstStyle/>
          <a:p>
            <a:pPr algn="ctr"/>
            <a:r>
              <a:rPr lang="en-IN">
                <a:solidFill>
                  <a:srgbClr val="FFFFFF"/>
                </a:solidFill>
              </a:rPr>
              <a:t>Model Architecture and Design</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8C178E3-CB1D-F32C-B177-0813FF042355}"/>
              </a:ext>
            </a:extLst>
          </p:cNvPr>
          <p:cNvGraphicFramePr>
            <a:graphicFrameLocks noGrp="1"/>
          </p:cNvGraphicFramePr>
          <p:nvPr>
            <p:ph idx="1"/>
            <p:extLst>
              <p:ext uri="{D42A27DB-BD31-4B8C-83A1-F6EECF244321}">
                <p14:modId xmlns:p14="http://schemas.microsoft.com/office/powerpoint/2010/main" val="2794447167"/>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1023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Arc 55">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1BA4F6-9482-90E8-C6F7-DAD17222FA9C}"/>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6000" b="1" kern="1200">
                <a:solidFill>
                  <a:schemeClr val="tx1"/>
                </a:solidFill>
                <a:latin typeface="+mj-lt"/>
                <a:ea typeface="+mj-ea"/>
                <a:cs typeface="+mj-cs"/>
              </a:rPr>
              <a:t>Block Diagram :</a:t>
            </a:r>
          </a:p>
        </p:txBody>
      </p:sp>
      <p:sp>
        <p:nvSpPr>
          <p:cNvPr id="23" name="Content Placeholder 22">
            <a:extLst>
              <a:ext uri="{FF2B5EF4-FFF2-40B4-BE49-F238E27FC236}">
                <a16:creationId xmlns:a16="http://schemas.microsoft.com/office/drawing/2014/main" id="{263D8371-F9B7-2FDE-B7AA-EF6E4F29DB73}"/>
              </a:ext>
            </a:extLst>
          </p:cNvPr>
          <p:cNvSpPr>
            <a:spLocks noGrp="1"/>
          </p:cNvSpPr>
          <p:nvPr>
            <p:ph idx="1"/>
          </p:nvPr>
        </p:nvSpPr>
        <p:spPr>
          <a:xfrm>
            <a:off x="870148" y="4802538"/>
            <a:ext cx="5491090" cy="1411993"/>
          </a:xfrm>
        </p:spPr>
        <p:txBody>
          <a:bodyPr vert="horz" lIns="91440" tIns="45720" rIns="91440" bIns="45720" rtlCol="0" anchor="t">
            <a:normAutofit/>
          </a:bodyPr>
          <a:lstStyle/>
          <a:p>
            <a:pPr marL="0" indent="0">
              <a:buNone/>
            </a:pPr>
            <a:r>
              <a:rPr lang="en-US" sz="2400" kern="1200">
                <a:solidFill>
                  <a:schemeClr val="tx1"/>
                </a:solidFill>
                <a:latin typeface="+mn-lt"/>
                <a:ea typeface="+mn-ea"/>
                <a:cs typeface="+mn-cs"/>
              </a:rPr>
              <a:t> </a:t>
            </a:r>
          </a:p>
        </p:txBody>
      </p:sp>
      <p:pic>
        <p:nvPicPr>
          <p:cNvPr id="4" name="Content Placeholder 3">
            <a:extLst>
              <a:ext uri="{FF2B5EF4-FFF2-40B4-BE49-F238E27FC236}">
                <a16:creationId xmlns:a16="http://schemas.microsoft.com/office/drawing/2014/main" id="{CAD68092-6995-991A-B3D3-4B57B7163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1238" y="447363"/>
            <a:ext cx="3972450" cy="621649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8" name="Rectangle 57">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071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4FC45-6247-DFDE-6A03-7BC4F1865E0F}"/>
              </a:ext>
            </a:extLst>
          </p:cNvPr>
          <p:cNvSpPr>
            <a:spLocks noGrp="1"/>
          </p:cNvSpPr>
          <p:nvPr>
            <p:ph type="title"/>
          </p:nvPr>
        </p:nvSpPr>
        <p:spPr>
          <a:xfrm>
            <a:off x="838200" y="1748452"/>
            <a:ext cx="4974771" cy="3587786"/>
          </a:xfrm>
        </p:spPr>
        <p:txBody>
          <a:bodyPr>
            <a:normAutofit/>
          </a:bodyPr>
          <a:lstStyle/>
          <a:p>
            <a:pPr algn="ctr"/>
            <a:r>
              <a:rPr lang="en-US">
                <a:solidFill>
                  <a:schemeClr val="bg1"/>
                </a:solidFill>
                <a:latin typeface="Times New Roman" panose="02020603050405020304" pitchFamily="18" charset="0"/>
                <a:cs typeface="Times New Roman" panose="02020603050405020304" pitchFamily="18" charset="0"/>
              </a:rPr>
              <a:t>Introduction to Pneumonia and Deep Learning</a:t>
            </a:r>
            <a:endParaRPr lang="en-IN">
              <a:solidFill>
                <a:schemeClr val="bg1"/>
              </a:solidFill>
              <a:latin typeface="Times New Roman" panose="02020603050405020304" pitchFamily="18" charset="0"/>
              <a:cs typeface="Times New Roman" panose="02020603050405020304" pitchFamily="18" charset="0"/>
            </a:endParaRP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grpSp>
      <p:sp>
        <p:nvSpPr>
          <p:cNvPr id="3" name="Content Placeholder 2">
            <a:extLst>
              <a:ext uri="{FF2B5EF4-FFF2-40B4-BE49-F238E27FC236}">
                <a16:creationId xmlns:a16="http://schemas.microsoft.com/office/drawing/2014/main" id="{A13DCC79-A031-737E-1042-3CC95B2CCE72}"/>
              </a:ext>
            </a:extLst>
          </p:cNvPr>
          <p:cNvSpPr>
            <a:spLocks noGrp="1"/>
          </p:cNvSpPr>
          <p:nvPr>
            <p:ph idx="1"/>
          </p:nvPr>
        </p:nvSpPr>
        <p:spPr>
          <a:xfrm>
            <a:off x="6420234" y="549850"/>
            <a:ext cx="5571295" cy="5033286"/>
          </a:xfrm>
        </p:spPr>
        <p:txBody>
          <a:bodyPr>
            <a:noAutofit/>
          </a:bodyPr>
          <a:lstStyle/>
          <a:p>
            <a:pPr marL="0" indent="0" algn="just">
              <a:buNone/>
            </a:pPr>
            <a:r>
              <a:rPr lang="en-US" sz="2000" b="1" dirty="0">
                <a:solidFill>
                  <a:schemeClr val="bg1"/>
                </a:solidFill>
                <a:latin typeface="Times New Roman" panose="02020603050405020304" pitchFamily="18" charset="0"/>
                <a:cs typeface="Times New Roman" panose="02020603050405020304" pitchFamily="18" charset="0"/>
              </a:rPr>
              <a:t>1. What is Pneumonia?</a:t>
            </a:r>
            <a:endParaRPr lang="en-US" sz="2000" dirty="0">
              <a:solidFill>
                <a:schemeClr val="bg1"/>
              </a:solidFill>
              <a:latin typeface="Times New Roman" panose="02020603050405020304" pitchFamily="18" charset="0"/>
              <a:cs typeface="Times New Roman" panose="02020603050405020304" pitchFamily="18" charset="0"/>
            </a:endParaRPr>
          </a:p>
          <a:p>
            <a:pPr lvl="1" algn="just"/>
            <a:r>
              <a:rPr lang="en-US" sz="2000" dirty="0">
                <a:solidFill>
                  <a:schemeClr val="bg1"/>
                </a:solidFill>
                <a:latin typeface="Times New Roman" panose="02020603050405020304" pitchFamily="18" charset="0"/>
                <a:cs typeface="Times New Roman" panose="02020603050405020304" pitchFamily="18" charset="0"/>
              </a:rPr>
              <a:t>Pneumonia is an infection that inflames the air sacs in one or both lungs, which can fill with fluid or pus, leading to symptoms such as cough, fever, chills, and difficulty breathing.</a:t>
            </a:r>
          </a:p>
          <a:p>
            <a:pPr lvl="1" algn="just"/>
            <a:r>
              <a:rPr lang="en-US" sz="2000" dirty="0">
                <a:solidFill>
                  <a:schemeClr val="bg1"/>
                </a:solidFill>
                <a:latin typeface="Times New Roman" panose="02020603050405020304" pitchFamily="18" charset="0"/>
                <a:cs typeface="Times New Roman" panose="02020603050405020304" pitchFamily="18" charset="0"/>
              </a:rPr>
              <a:t>It is one of the top causes of death globally, especially among children and the elderly.</a:t>
            </a:r>
          </a:p>
          <a:p>
            <a:pPr lvl="1" algn="just"/>
            <a:r>
              <a:rPr lang="en-US" sz="2000" dirty="0">
                <a:solidFill>
                  <a:schemeClr val="bg1"/>
                </a:solidFill>
                <a:latin typeface="Times New Roman" panose="02020603050405020304" pitchFamily="18" charset="0"/>
                <a:cs typeface="Times New Roman" panose="02020603050405020304" pitchFamily="18" charset="0"/>
              </a:rPr>
              <a:t>Early detection is crucial for better management and treatment.</a:t>
            </a:r>
          </a:p>
          <a:p>
            <a:pPr marL="457200" lvl="1" indent="0" algn="just">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IN" sz="2000" b="1" dirty="0">
                <a:solidFill>
                  <a:schemeClr val="bg1"/>
                </a:solidFill>
                <a:latin typeface="Times New Roman" panose="02020603050405020304" pitchFamily="18" charset="0"/>
                <a:cs typeface="Times New Roman" panose="02020603050405020304" pitchFamily="18" charset="0"/>
              </a:rPr>
              <a:t>2.</a:t>
            </a:r>
            <a:r>
              <a:rPr lang="en-IN"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Why X-Ray for Detection?</a:t>
            </a:r>
            <a:endParaRPr lang="en-US" sz="2000" dirty="0">
              <a:solidFill>
                <a:schemeClr val="bg1"/>
              </a:solidFill>
              <a:latin typeface="Times New Roman" panose="02020603050405020304" pitchFamily="18" charset="0"/>
              <a:cs typeface="Times New Roman" panose="02020603050405020304" pitchFamily="18" charset="0"/>
            </a:endParaRPr>
          </a:p>
          <a:p>
            <a:pPr lvl="1" algn="just"/>
            <a:r>
              <a:rPr lang="en-US" sz="2000" dirty="0">
                <a:solidFill>
                  <a:schemeClr val="bg1"/>
                </a:solidFill>
                <a:latin typeface="Times New Roman" panose="02020603050405020304" pitchFamily="18" charset="0"/>
                <a:cs typeface="Times New Roman" panose="02020603050405020304" pitchFamily="18" charset="0"/>
              </a:rPr>
              <a:t>X-ray imaging provides a quick and non-invasive way to visualize the lungs, helping doctors spot signs of pneumonia like fluid in the lungs, lung consolidation, and abnormal patterns.</a:t>
            </a:r>
          </a:p>
          <a:p>
            <a:pPr lvl="1" algn="just"/>
            <a:r>
              <a:rPr lang="en-US" sz="2000" dirty="0">
                <a:solidFill>
                  <a:schemeClr val="bg1"/>
                </a:solidFill>
                <a:latin typeface="Times New Roman" panose="02020603050405020304" pitchFamily="18" charset="0"/>
                <a:cs typeface="Times New Roman" panose="02020603050405020304" pitchFamily="18" charset="0"/>
              </a:rPr>
              <a:t>However, interpreting X-ray images manually can be time-consuming and prone to human error.</a:t>
            </a:r>
          </a:p>
          <a:p>
            <a:pPr lvl="1" algn="just"/>
            <a:endParaRPr lang="en-US" sz="2000" dirty="0">
              <a:solidFill>
                <a:schemeClr val="bg1"/>
              </a:solidFill>
              <a:latin typeface="Times New Roman" panose="02020603050405020304" pitchFamily="18" charset="0"/>
              <a:cs typeface="Times New Roman" panose="02020603050405020304" pitchFamily="18" charset="0"/>
            </a:endParaRPr>
          </a:p>
          <a:p>
            <a:pPr marL="0" indent="0" algn="just">
              <a:buNone/>
            </a:pP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248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57A6-0027-61D0-FF3B-05907558965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Sequence Diagram</a:t>
            </a:r>
          </a:p>
        </p:txBody>
      </p:sp>
      <p:pic>
        <p:nvPicPr>
          <p:cNvPr id="4" name="Content Placeholder 3" descr="PlantUML diagram">
            <a:extLst>
              <a:ext uri="{FF2B5EF4-FFF2-40B4-BE49-F238E27FC236}">
                <a16:creationId xmlns:a16="http://schemas.microsoft.com/office/drawing/2014/main" id="{ACD8A98F-D548-CE29-3B17-54148DA4BE5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9880" y="1825625"/>
            <a:ext cx="8632240" cy="4351338"/>
          </a:xfrm>
          <a:prstGeom prst="rect">
            <a:avLst/>
          </a:prstGeom>
          <a:noFill/>
          <a:ln>
            <a:noFill/>
          </a:ln>
        </p:spPr>
      </p:pic>
    </p:spTree>
    <p:extLst>
      <p:ext uri="{BB962C8B-B14F-4D97-AF65-F5344CB8AC3E}">
        <p14:creationId xmlns:p14="http://schemas.microsoft.com/office/powerpoint/2010/main" val="526723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0DF9C9-6A35-9AA1-761D-B1E89C2D34BE}"/>
              </a:ext>
            </a:extLst>
          </p:cNvPr>
          <p:cNvSpPr>
            <a:spLocks noGrp="1"/>
          </p:cNvSpPr>
          <p:nvPr>
            <p:ph type="title"/>
          </p:nvPr>
        </p:nvSpPr>
        <p:spPr>
          <a:xfrm>
            <a:off x="838200" y="459863"/>
            <a:ext cx="10515600" cy="1004594"/>
          </a:xfrm>
        </p:spPr>
        <p:txBody>
          <a:bodyPr>
            <a:normAutofit/>
          </a:bodyPr>
          <a:lstStyle/>
          <a:p>
            <a:pPr algn="ctr"/>
            <a:r>
              <a:rPr lang="en-US" b="1">
                <a:solidFill>
                  <a:srgbClr val="FFFFFF"/>
                </a:solidFill>
                <a:latin typeface="Times New Roman" panose="02020603050405020304" pitchFamily="18" charset="0"/>
                <a:cs typeface="Times New Roman" panose="02020603050405020304" pitchFamily="18" charset="0"/>
              </a:rPr>
              <a:t>Tools Used</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372EB45-C11B-1DAD-18A3-376ADDD5D3C0}"/>
              </a:ext>
            </a:extLst>
          </p:cNvPr>
          <p:cNvGraphicFramePr>
            <a:graphicFrameLocks noGrp="1"/>
          </p:cNvGraphicFramePr>
          <p:nvPr>
            <p:ph idx="1"/>
            <p:extLst>
              <p:ext uri="{D42A27DB-BD31-4B8C-83A1-F6EECF244321}">
                <p14:modId xmlns:p14="http://schemas.microsoft.com/office/powerpoint/2010/main" val="3866028987"/>
              </p:ext>
            </p:extLst>
          </p:nvPr>
        </p:nvGraphicFramePr>
        <p:xfrm>
          <a:off x="826546" y="1766824"/>
          <a:ext cx="10515600" cy="4410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3621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3FB899-D615-B9B7-2F42-6A5A477A3BF6}"/>
              </a:ext>
            </a:extLst>
          </p:cNvPr>
          <p:cNvSpPr>
            <a:spLocks noGrp="1"/>
          </p:cNvSpPr>
          <p:nvPr>
            <p:ph type="title"/>
          </p:nvPr>
        </p:nvSpPr>
        <p:spPr>
          <a:xfrm>
            <a:off x="838200" y="365125"/>
            <a:ext cx="10515600" cy="1325563"/>
          </a:xfrm>
        </p:spPr>
        <p:txBody>
          <a:bodyPr>
            <a:normAutofit/>
          </a:bodyPr>
          <a:lstStyle/>
          <a:p>
            <a:r>
              <a:rPr lang="en-IN"/>
              <a:t>Datasets for Pneumonia Detection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5FF78CC-C841-B199-5A57-5F8EA65A4D69}"/>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US" b="1">
                <a:latin typeface="Times New Roman" panose="02020603050405020304" pitchFamily="18" charset="0"/>
                <a:cs typeface="Times New Roman" panose="02020603050405020304" pitchFamily="18" charset="0"/>
              </a:rPr>
              <a:t>Dataset Source</a:t>
            </a:r>
            <a:r>
              <a:rPr lang="en-US">
                <a:latin typeface="Times New Roman" panose="02020603050405020304" pitchFamily="18" charset="0"/>
                <a:cs typeface="Times New Roman" panose="02020603050405020304" pitchFamily="18" charset="0"/>
              </a:rPr>
              <a:t>: The dataset used for training the model is typically a collection of chest X-ray images with labels indicating pneumonia and non-pneumonia cases.</a:t>
            </a:r>
          </a:p>
          <a:p>
            <a:pPr>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a:latin typeface="Times New Roman" panose="02020603050405020304" pitchFamily="18" charset="0"/>
                <a:cs typeface="Times New Roman" panose="02020603050405020304" pitchFamily="18" charset="0"/>
              </a:rPr>
              <a:t>Challenges</a:t>
            </a:r>
            <a:r>
              <a:rPr lang="en-US">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a:latin typeface="Times New Roman" panose="02020603050405020304" pitchFamily="18" charset="0"/>
                <a:cs typeface="Times New Roman" panose="02020603050405020304" pitchFamily="18" charset="0"/>
              </a:rPr>
              <a:t>Data Imbalance</a:t>
            </a:r>
            <a:r>
              <a:rPr lang="en-US">
                <a:latin typeface="Times New Roman" panose="02020603050405020304" pitchFamily="18" charset="0"/>
                <a:cs typeface="Times New Roman" panose="02020603050405020304" pitchFamily="18" charset="0"/>
              </a:rPr>
              <a:t>: Often, there are far fewer images of pneumonia than healthy lungs, which can bias the model towards predicting the majority class.</a:t>
            </a:r>
          </a:p>
          <a:p>
            <a:pPr marL="742950" lvl="1" indent="-285750">
              <a:buFont typeface="Arial" panose="020B0604020202020204" pitchFamily="34" charset="0"/>
              <a:buChar char="•"/>
            </a:pPr>
            <a:r>
              <a:rPr lang="en-US" b="1">
                <a:latin typeface="Times New Roman" panose="02020603050405020304" pitchFamily="18" charset="0"/>
                <a:cs typeface="Times New Roman" panose="02020603050405020304" pitchFamily="18" charset="0"/>
              </a:rPr>
              <a:t>Quality of Images</a:t>
            </a:r>
            <a:r>
              <a:rPr lang="en-US">
                <a:latin typeface="Times New Roman" panose="02020603050405020304" pitchFamily="18" charset="0"/>
                <a:cs typeface="Times New Roman" panose="02020603050405020304" pitchFamily="18" charset="0"/>
              </a:rPr>
              <a:t>: Variations in image quality, resolution, and patient demographics can affect model performance.</a:t>
            </a:r>
          </a:p>
          <a:p>
            <a:endParaRPr lang="en-IN" dirty="0"/>
          </a:p>
        </p:txBody>
      </p:sp>
    </p:spTree>
    <p:extLst>
      <p:ext uri="{BB962C8B-B14F-4D97-AF65-F5344CB8AC3E}">
        <p14:creationId xmlns:p14="http://schemas.microsoft.com/office/powerpoint/2010/main" val="3537347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CC3683-03C0-BFFC-3F5B-BD9091D9FA4D}"/>
              </a:ext>
            </a:extLst>
          </p:cNvPr>
          <p:cNvSpPr>
            <a:spLocks noGrp="1"/>
          </p:cNvSpPr>
          <p:nvPr>
            <p:ph type="title"/>
          </p:nvPr>
        </p:nvSpPr>
        <p:spPr>
          <a:xfrm>
            <a:off x="838200" y="459863"/>
            <a:ext cx="10515600" cy="1004594"/>
          </a:xfrm>
        </p:spPr>
        <p:txBody>
          <a:bodyPr>
            <a:normAutofit/>
          </a:bodyPr>
          <a:lstStyle/>
          <a:p>
            <a:pPr algn="ctr"/>
            <a:r>
              <a:rPr lang="en-IN">
                <a:solidFill>
                  <a:srgbClr val="FFFFFF"/>
                </a:solidFill>
              </a:rPr>
              <a:t> </a:t>
            </a:r>
          </a:p>
        </p:txBody>
      </p:sp>
      <p:sp>
        <p:nvSpPr>
          <p:cNvPr id="13" name="Rectangle: Rounded Corners 12">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Rectangle 2">
            <a:extLst>
              <a:ext uri="{FF2B5EF4-FFF2-40B4-BE49-F238E27FC236}">
                <a16:creationId xmlns:a16="http://schemas.microsoft.com/office/drawing/2014/main" id="{4FDB13F9-EF9C-1548-05F6-C245602FCE9A}"/>
              </a:ext>
            </a:extLst>
          </p:cNvPr>
          <p:cNvGraphicFramePr>
            <a:graphicFrameLocks noGrp="1"/>
          </p:cNvGraphicFramePr>
          <p:nvPr>
            <p:ph idx="1"/>
            <p:extLst>
              <p:ext uri="{D42A27DB-BD31-4B8C-83A1-F6EECF244321}">
                <p14:modId xmlns:p14="http://schemas.microsoft.com/office/powerpoint/2010/main" val="1754688329"/>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6156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BCBB-E09D-9984-7F9F-9984BE7EDA4A}"/>
              </a:ext>
            </a:extLst>
          </p:cNvPr>
          <p:cNvSpPr>
            <a:spLocks noGrp="1"/>
          </p:cNvSpPr>
          <p:nvPr>
            <p:ph type="title"/>
          </p:nvPr>
        </p:nvSpPr>
        <p:spPr>
          <a:xfrm>
            <a:off x="1288998" y="296165"/>
            <a:ext cx="9472612" cy="918070"/>
          </a:xfrm>
        </p:spPr>
        <p:txBody>
          <a:bodyPr>
            <a:normAutofit/>
          </a:bodyPr>
          <a:lstStyle/>
          <a:p>
            <a:pPr algn="ctr"/>
            <a:r>
              <a:rPr lang="en-IN" b="1" dirty="0">
                <a:latin typeface="Times New Roman" panose="02020603050405020304" pitchFamily="18" charset="0"/>
                <a:cs typeface="Times New Roman" panose="02020603050405020304" pitchFamily="18" charset="0"/>
              </a:rPr>
              <a:t>Sample Dataset Images</a:t>
            </a:r>
          </a:p>
        </p:txBody>
      </p:sp>
      <p:sp>
        <p:nvSpPr>
          <p:cNvPr id="3" name="Text Placeholder 2">
            <a:extLst>
              <a:ext uri="{FF2B5EF4-FFF2-40B4-BE49-F238E27FC236}">
                <a16:creationId xmlns:a16="http://schemas.microsoft.com/office/drawing/2014/main" id="{FB9EA493-E577-8099-C393-1FAA98D3F18D}"/>
              </a:ext>
            </a:extLst>
          </p:cNvPr>
          <p:cNvSpPr>
            <a:spLocks noGrp="1"/>
          </p:cNvSpPr>
          <p:nvPr>
            <p:ph type="body" idx="1"/>
          </p:nvPr>
        </p:nvSpPr>
        <p:spPr>
          <a:xfrm>
            <a:off x="1087899" y="1214235"/>
            <a:ext cx="4634975" cy="668704"/>
          </a:xfrm>
        </p:spPr>
        <p:txBody>
          <a:bodyPr/>
          <a:lstStyle/>
          <a:p>
            <a:pPr algn="ctr"/>
            <a:r>
              <a:rPr lang="en-IN" dirty="0">
                <a:latin typeface="Times New Roman" panose="02020603050405020304" pitchFamily="18" charset="0"/>
                <a:cs typeface="Times New Roman" panose="02020603050405020304" pitchFamily="18" charset="0"/>
              </a:rPr>
              <a:t>No Pneumonia</a:t>
            </a:r>
          </a:p>
        </p:txBody>
      </p:sp>
      <p:pic>
        <p:nvPicPr>
          <p:cNvPr id="8" name="Content Placeholder 7" descr="X-ray of a child's chest&#10;&#10;Description automatically generated">
            <a:extLst>
              <a:ext uri="{FF2B5EF4-FFF2-40B4-BE49-F238E27FC236}">
                <a16:creationId xmlns:a16="http://schemas.microsoft.com/office/drawing/2014/main" id="{17D87FA9-DB02-D92B-F0A1-8DBFF50CAE0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81888" y="2133108"/>
            <a:ext cx="2086624" cy="1759460"/>
          </a:xfrm>
        </p:spPr>
      </p:pic>
      <p:sp>
        <p:nvSpPr>
          <p:cNvPr id="5" name="Text Placeholder 4">
            <a:extLst>
              <a:ext uri="{FF2B5EF4-FFF2-40B4-BE49-F238E27FC236}">
                <a16:creationId xmlns:a16="http://schemas.microsoft.com/office/drawing/2014/main" id="{37E9F7C0-959A-885D-ACED-407895D2592F}"/>
              </a:ext>
            </a:extLst>
          </p:cNvPr>
          <p:cNvSpPr>
            <a:spLocks noGrp="1"/>
          </p:cNvSpPr>
          <p:nvPr>
            <p:ph type="body" sz="quarter" idx="3"/>
          </p:nvPr>
        </p:nvSpPr>
        <p:spPr>
          <a:xfrm>
            <a:off x="5806957" y="1214235"/>
            <a:ext cx="4657801" cy="668704"/>
          </a:xfrm>
        </p:spPr>
        <p:txBody>
          <a:bodyPr/>
          <a:lstStyle/>
          <a:p>
            <a:pPr algn="ctr"/>
            <a:r>
              <a:rPr lang="en-IN" dirty="0">
                <a:latin typeface="Times New Roman" panose="02020603050405020304" pitchFamily="18" charset="0"/>
                <a:cs typeface="Times New Roman" panose="02020603050405020304" pitchFamily="18" charset="0"/>
              </a:rPr>
              <a:t>Pneumonia</a:t>
            </a:r>
          </a:p>
        </p:txBody>
      </p:sp>
      <p:pic>
        <p:nvPicPr>
          <p:cNvPr id="10" name="Content Placeholder 9" descr="A x-ray of a person's chest&#10;&#10;Description automatically generated">
            <a:extLst>
              <a:ext uri="{FF2B5EF4-FFF2-40B4-BE49-F238E27FC236}">
                <a16:creationId xmlns:a16="http://schemas.microsoft.com/office/drawing/2014/main" id="{193B4734-9D94-2861-36EE-3C2F2B4ED64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3489470" y="2132476"/>
            <a:ext cx="2086624" cy="1759460"/>
          </a:xfrm>
        </p:spPr>
      </p:pic>
      <p:pic>
        <p:nvPicPr>
          <p:cNvPr id="12" name="Picture 11" descr="A x-ray of a child's chest&#10;&#10;Description automatically generated">
            <a:extLst>
              <a:ext uri="{FF2B5EF4-FFF2-40B4-BE49-F238E27FC236}">
                <a16:creationId xmlns:a16="http://schemas.microsoft.com/office/drawing/2014/main" id="{D0CAA69E-D5B0-18EE-1D9B-D3019303A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888" y="4060265"/>
            <a:ext cx="2086624" cy="1759460"/>
          </a:xfrm>
          <a:prstGeom prst="rect">
            <a:avLst/>
          </a:prstGeom>
        </p:spPr>
      </p:pic>
      <p:pic>
        <p:nvPicPr>
          <p:cNvPr id="14" name="Picture 13" descr="A x-ray of a person's chest&#10;&#10;Description automatically generated">
            <a:extLst>
              <a:ext uri="{FF2B5EF4-FFF2-40B4-BE49-F238E27FC236}">
                <a16:creationId xmlns:a16="http://schemas.microsoft.com/office/drawing/2014/main" id="{A875D566-9336-B3FA-97C0-EC710E1C9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9470" y="4060265"/>
            <a:ext cx="2075539" cy="1759460"/>
          </a:xfrm>
          <a:prstGeom prst="rect">
            <a:avLst/>
          </a:prstGeom>
        </p:spPr>
      </p:pic>
      <p:pic>
        <p:nvPicPr>
          <p:cNvPr id="16" name="Picture 15" descr="A x-ray of a person's chest&#10;&#10;Description automatically generated">
            <a:extLst>
              <a:ext uri="{FF2B5EF4-FFF2-40B4-BE49-F238E27FC236}">
                <a16:creationId xmlns:a16="http://schemas.microsoft.com/office/drawing/2014/main" id="{9CCA22B7-B85D-C5E1-4240-D0E6141EBA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5304" y="2132476"/>
            <a:ext cx="2086624" cy="1759459"/>
          </a:xfrm>
          <a:prstGeom prst="rect">
            <a:avLst/>
          </a:prstGeom>
        </p:spPr>
      </p:pic>
      <p:pic>
        <p:nvPicPr>
          <p:cNvPr id="18" name="Picture 17" descr="A close-up of a chest x-ray&#10;&#10;Description automatically generated">
            <a:extLst>
              <a:ext uri="{FF2B5EF4-FFF2-40B4-BE49-F238E27FC236}">
                <a16:creationId xmlns:a16="http://schemas.microsoft.com/office/drawing/2014/main" id="{2BD2C052-E9F1-2CAE-B336-E13EBA32B4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2845" y="2132476"/>
            <a:ext cx="2086624" cy="1759459"/>
          </a:xfrm>
          <a:prstGeom prst="rect">
            <a:avLst/>
          </a:prstGeom>
        </p:spPr>
      </p:pic>
      <p:pic>
        <p:nvPicPr>
          <p:cNvPr id="20" name="Picture 19" descr="A chest x-ray of a person&#10;&#10;Description automatically generated">
            <a:extLst>
              <a:ext uri="{FF2B5EF4-FFF2-40B4-BE49-F238E27FC236}">
                <a16:creationId xmlns:a16="http://schemas.microsoft.com/office/drawing/2014/main" id="{B08FBC73-4BEE-74F0-5D5F-0FE86E4581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5304" y="4060265"/>
            <a:ext cx="2086624" cy="1759460"/>
          </a:xfrm>
          <a:prstGeom prst="rect">
            <a:avLst/>
          </a:prstGeom>
        </p:spPr>
      </p:pic>
      <p:pic>
        <p:nvPicPr>
          <p:cNvPr id="22" name="Picture 21" descr="X-ray of a person's chest&#10;&#10;Description automatically generated">
            <a:extLst>
              <a:ext uri="{FF2B5EF4-FFF2-40B4-BE49-F238E27FC236}">
                <a16:creationId xmlns:a16="http://schemas.microsoft.com/office/drawing/2014/main" id="{6A10F37D-4F3F-8D9A-6E23-72C70F4A5A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2845" y="4060265"/>
            <a:ext cx="2086624" cy="1759460"/>
          </a:xfrm>
          <a:prstGeom prst="rect">
            <a:avLst/>
          </a:prstGeom>
        </p:spPr>
      </p:pic>
    </p:spTree>
    <p:extLst>
      <p:ext uri="{BB962C8B-B14F-4D97-AF65-F5344CB8AC3E}">
        <p14:creationId xmlns:p14="http://schemas.microsoft.com/office/powerpoint/2010/main" val="3063402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FDF34-B2DF-652E-C90A-ECBE2077761E}"/>
              </a:ext>
            </a:extLst>
          </p:cNvPr>
          <p:cNvSpPr>
            <a:spLocks noGrp="1"/>
          </p:cNvSpPr>
          <p:nvPr>
            <p:ph type="title"/>
          </p:nvPr>
        </p:nvSpPr>
        <p:spPr>
          <a:xfrm>
            <a:off x="512379" y="323208"/>
            <a:ext cx="10515600" cy="827067"/>
          </a:xfrm>
        </p:spPr>
        <p:txBody>
          <a:bodyPr/>
          <a:lstStyle/>
          <a:p>
            <a:pPr algn="ctr"/>
            <a:r>
              <a:rPr lang="en-US" b="1" dirty="0">
                <a:latin typeface="Times New Roman" panose="02020603050405020304" pitchFamily="18" charset="0"/>
                <a:cs typeface="Times New Roman" panose="02020603050405020304" pitchFamily="18" charset="0"/>
              </a:rPr>
              <a:t>Input with Output</a:t>
            </a:r>
          </a:p>
        </p:txBody>
      </p:sp>
      <p:pic>
        <p:nvPicPr>
          <p:cNvPr id="5" name="Content Placeholder 4">
            <a:extLst>
              <a:ext uri="{FF2B5EF4-FFF2-40B4-BE49-F238E27FC236}">
                <a16:creationId xmlns:a16="http://schemas.microsoft.com/office/drawing/2014/main" id="{03D92117-E073-5C30-7D81-6348C7A5EF89}"/>
              </a:ext>
            </a:extLst>
          </p:cNvPr>
          <p:cNvPicPr>
            <a:picLocks noGrp="1" noChangeAspect="1"/>
          </p:cNvPicPr>
          <p:nvPr>
            <p:ph idx="1"/>
          </p:nvPr>
        </p:nvPicPr>
        <p:blipFill>
          <a:blip r:embed="rId2"/>
          <a:stretch>
            <a:fillRect/>
          </a:stretch>
        </p:blipFill>
        <p:spPr>
          <a:xfrm>
            <a:off x="686041" y="1368802"/>
            <a:ext cx="3418192" cy="4071625"/>
          </a:xfrm>
        </p:spPr>
      </p:pic>
      <p:pic>
        <p:nvPicPr>
          <p:cNvPr id="7" name="Picture 6">
            <a:extLst>
              <a:ext uri="{FF2B5EF4-FFF2-40B4-BE49-F238E27FC236}">
                <a16:creationId xmlns:a16="http://schemas.microsoft.com/office/drawing/2014/main" id="{BBDA837B-AD8D-59DB-2D5D-88889FF8223E}"/>
              </a:ext>
            </a:extLst>
          </p:cNvPr>
          <p:cNvPicPr>
            <a:picLocks noChangeAspect="1"/>
          </p:cNvPicPr>
          <p:nvPr/>
        </p:nvPicPr>
        <p:blipFill>
          <a:blip r:embed="rId3"/>
          <a:stretch>
            <a:fillRect/>
          </a:stretch>
        </p:blipFill>
        <p:spPr>
          <a:xfrm>
            <a:off x="4104233" y="1326886"/>
            <a:ext cx="3607425" cy="4113541"/>
          </a:xfrm>
          <a:prstGeom prst="rect">
            <a:avLst/>
          </a:prstGeom>
        </p:spPr>
      </p:pic>
      <p:sp>
        <p:nvSpPr>
          <p:cNvPr id="10" name="TextBox 9">
            <a:extLst>
              <a:ext uri="{FF2B5EF4-FFF2-40B4-BE49-F238E27FC236}">
                <a16:creationId xmlns:a16="http://schemas.microsoft.com/office/drawing/2014/main" id="{6F0960D9-FA50-9133-8884-9DD954053C41}"/>
              </a:ext>
            </a:extLst>
          </p:cNvPr>
          <p:cNvSpPr txBox="1"/>
          <p:nvPr/>
        </p:nvSpPr>
        <p:spPr>
          <a:xfrm>
            <a:off x="1435260" y="5617037"/>
            <a:ext cx="2095018"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Output – Correct</a:t>
            </a:r>
          </a:p>
          <a:p>
            <a:endParaRPr 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7041781-E6E4-19F0-BC1C-CA973120F760}"/>
              </a:ext>
            </a:extLst>
          </p:cNvPr>
          <p:cNvSpPr txBox="1"/>
          <p:nvPr/>
        </p:nvSpPr>
        <p:spPr>
          <a:xfrm>
            <a:off x="4961681" y="5590011"/>
            <a:ext cx="2268638"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Output – Correct</a:t>
            </a:r>
          </a:p>
          <a:p>
            <a:endParaRPr lang="en-US"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C076144-BEA7-CD3F-0C9E-072FDA5E8AA7}"/>
              </a:ext>
            </a:extLst>
          </p:cNvPr>
          <p:cNvSpPr txBox="1"/>
          <p:nvPr/>
        </p:nvSpPr>
        <p:spPr>
          <a:xfrm>
            <a:off x="8212020" y="5575119"/>
            <a:ext cx="236079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Output – Correct</a:t>
            </a:r>
          </a:p>
        </p:txBody>
      </p:sp>
      <p:pic>
        <p:nvPicPr>
          <p:cNvPr id="8" name="Picture 7">
            <a:extLst>
              <a:ext uri="{FF2B5EF4-FFF2-40B4-BE49-F238E27FC236}">
                <a16:creationId xmlns:a16="http://schemas.microsoft.com/office/drawing/2014/main" id="{5BC6EDE9-FC42-3469-BBD5-68F556F90E54}"/>
              </a:ext>
            </a:extLst>
          </p:cNvPr>
          <p:cNvPicPr>
            <a:picLocks noChangeAspect="1"/>
          </p:cNvPicPr>
          <p:nvPr/>
        </p:nvPicPr>
        <p:blipFill>
          <a:blip r:embed="rId4"/>
          <a:stretch>
            <a:fillRect/>
          </a:stretch>
        </p:blipFill>
        <p:spPr>
          <a:xfrm>
            <a:off x="7711658" y="1368802"/>
            <a:ext cx="3492990" cy="4071625"/>
          </a:xfrm>
          <a:prstGeom prst="rect">
            <a:avLst/>
          </a:prstGeom>
        </p:spPr>
      </p:pic>
    </p:spTree>
    <p:extLst>
      <p:ext uri="{BB962C8B-B14F-4D97-AF65-F5344CB8AC3E}">
        <p14:creationId xmlns:p14="http://schemas.microsoft.com/office/powerpoint/2010/main" val="491025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507F-BA9B-E6D5-AFB3-0788B8F504A8}"/>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Training the Model</a:t>
            </a:r>
          </a:p>
        </p:txBody>
      </p:sp>
      <p:graphicFrame>
        <p:nvGraphicFramePr>
          <p:cNvPr id="5" name="Content Placeholder 2">
            <a:extLst>
              <a:ext uri="{FF2B5EF4-FFF2-40B4-BE49-F238E27FC236}">
                <a16:creationId xmlns:a16="http://schemas.microsoft.com/office/drawing/2014/main" id="{A1370420-043E-9399-C468-4B2D60F83D4F}"/>
              </a:ext>
            </a:extLst>
          </p:cNvPr>
          <p:cNvGraphicFramePr>
            <a:graphicFrameLocks noGrp="1"/>
          </p:cNvGraphicFramePr>
          <p:nvPr>
            <p:ph idx="1"/>
            <p:extLst>
              <p:ext uri="{D42A27DB-BD31-4B8C-83A1-F6EECF244321}">
                <p14:modId xmlns:p14="http://schemas.microsoft.com/office/powerpoint/2010/main" val="2091243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5025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3385-1E39-2E99-6322-BBCB96D6DCF3}"/>
              </a:ext>
            </a:extLst>
          </p:cNvPr>
          <p:cNvSpPr>
            <a:spLocks noGrp="1"/>
          </p:cNvSpPr>
          <p:nvPr>
            <p:ph type="title"/>
          </p:nvPr>
        </p:nvSpPr>
        <p:spPr>
          <a:xfrm>
            <a:off x="876301" y="1060682"/>
            <a:ext cx="3937240" cy="3047235"/>
          </a:xfrm>
        </p:spPr>
        <p:txBody>
          <a:bodyPr anchor="t">
            <a:normAutofit/>
          </a:bodyPr>
          <a:lstStyle/>
          <a:p>
            <a:r>
              <a:rPr lang="en-US" sz="3600" b="1" dirty="0">
                <a:latin typeface="Times New Roman" panose="02020603050405020304" pitchFamily="18" charset="0"/>
                <a:cs typeface="Times New Roman" panose="02020603050405020304" pitchFamily="18" charset="0"/>
              </a:rPr>
              <a:t>Workflow</a:t>
            </a:r>
          </a:p>
        </p:txBody>
      </p:sp>
      <p:sp>
        <p:nvSpPr>
          <p:cNvPr id="3" name="Content Placeholder 2">
            <a:extLst>
              <a:ext uri="{FF2B5EF4-FFF2-40B4-BE49-F238E27FC236}">
                <a16:creationId xmlns:a16="http://schemas.microsoft.com/office/drawing/2014/main" id="{A518DC0B-66EB-31A1-A81B-97C305CF7CBF}"/>
              </a:ext>
            </a:extLst>
          </p:cNvPr>
          <p:cNvSpPr>
            <a:spLocks noGrp="1"/>
          </p:cNvSpPr>
          <p:nvPr>
            <p:ph idx="1"/>
          </p:nvPr>
        </p:nvSpPr>
        <p:spPr>
          <a:xfrm>
            <a:off x="4356847" y="1035843"/>
            <a:ext cx="6899971" cy="4561393"/>
          </a:xfrm>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Review 0: </a:t>
            </a:r>
          </a:p>
          <a:p>
            <a:pPr marL="0" indent="0">
              <a:buNone/>
            </a:pPr>
            <a:r>
              <a:rPr lang="en-US" sz="1600" b="1" dirty="0">
                <a:latin typeface="Times New Roman" panose="02020603050405020304" pitchFamily="18" charset="0"/>
                <a:cs typeface="Times New Roman" panose="02020603050405020304" pitchFamily="18" charset="0"/>
              </a:rPr>
              <a:t>Initial Project Setup and Planning</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Problem Identification</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Recognized pneumonia as a leading global health concern, especially impactful on vulnerable populations (children, elderly).</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Identified limitations of traditional X-ray interpretation—time-consuming and prone to human error.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Highlighted the potential of deep learning to provide consistent, accurate diagnosis support.</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Literature Review</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Reviewed prior research on pneumonia detection through machine learning, classical methods, and deep learning.</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Analyzed existing CNN architectures, VGG-16 and Inception-V3, noting their prior applications and strengths for medical imaging.</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Identified challenges, including data privacy and the need for high-quality, labeled datasets.</a:t>
            </a:r>
          </a:p>
        </p:txBody>
      </p:sp>
      <p:grpSp>
        <p:nvGrpSpPr>
          <p:cNvPr id="8" name="Group 7">
            <a:extLst>
              <a:ext uri="{FF2B5EF4-FFF2-40B4-BE49-F238E27FC236}">
                <a16:creationId xmlns:a16="http://schemas.microsoft.com/office/drawing/2014/main" id="{968EC965-623E-8BF3-985A-953E5C131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222078"/>
            <a:ext cx="12207199" cy="639001"/>
            <a:chOff x="-5025" y="6222078"/>
            <a:chExt cx="12207199" cy="639001"/>
          </a:xfrm>
        </p:grpSpPr>
        <p:sp>
          <p:nvSpPr>
            <p:cNvPr id="9" name="Rectangle 8">
              <a:extLst>
                <a:ext uri="{FF2B5EF4-FFF2-40B4-BE49-F238E27FC236}">
                  <a16:creationId xmlns:a16="http://schemas.microsoft.com/office/drawing/2014/main" id="{3D95F932-C833-697F-9C8B-846A4C713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5779075" y="437979"/>
              <a:ext cx="639000"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87D2FB-6AB1-6569-F43A-2CB44F77D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08412" y="3577490"/>
              <a:ext cx="639000" cy="5928176"/>
            </a:xfrm>
            <a:prstGeom prst="rect">
              <a:avLst/>
            </a:prstGeom>
            <a:gradFill>
              <a:gsLst>
                <a:gs pos="3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6204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C65C6-42AB-510C-911C-CCFA36181F03}"/>
              </a:ext>
            </a:extLst>
          </p:cNvPr>
          <p:cNvSpPr>
            <a:spLocks noGrp="1"/>
          </p:cNvSpPr>
          <p:nvPr>
            <p:ph type="title"/>
          </p:nvPr>
        </p:nvSpPr>
        <p:spPr>
          <a:xfrm>
            <a:off x="1389278" y="1233241"/>
            <a:ext cx="3240506" cy="4064628"/>
          </a:xfrm>
        </p:spPr>
        <p:txBody>
          <a:bodyPr>
            <a:normAutofit/>
          </a:bodyPr>
          <a:lstStyle/>
          <a:p>
            <a:r>
              <a:rPr lang="en-IN" dirty="0">
                <a:solidFill>
                  <a:srgbClr val="FFFFFF"/>
                </a:solidFill>
              </a:rPr>
              <a:t> </a:t>
            </a:r>
          </a:p>
        </p:txBody>
      </p:sp>
      <p:sp>
        <p:nvSpPr>
          <p:cNvPr id="23" name="Freeform: Shape 2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53F337C-E4E2-7608-2575-09F78E11BE7C}"/>
              </a:ext>
            </a:extLst>
          </p:cNvPr>
          <p:cNvSpPr>
            <a:spLocks noGrp="1"/>
          </p:cNvSpPr>
          <p:nvPr>
            <p:ph idx="1"/>
          </p:nvPr>
        </p:nvSpPr>
        <p:spPr>
          <a:xfrm>
            <a:off x="6096000" y="578188"/>
            <a:ext cx="5257799" cy="4889350"/>
          </a:xfrm>
        </p:spPr>
        <p:txBody>
          <a:bodyPr anchor="t">
            <a:noAutofit/>
          </a:bodyPr>
          <a:lstStyle/>
          <a:p>
            <a:pPr marL="0" indent="0">
              <a:buNone/>
            </a:pPr>
            <a:r>
              <a:rPr lang="en-IN" sz="1700" b="1" dirty="0">
                <a:latin typeface="Times New Roman" panose="02020603050405020304" pitchFamily="18" charset="0"/>
                <a:cs typeface="Times New Roman" panose="02020603050405020304" pitchFamily="18" charset="0"/>
              </a:rPr>
              <a:t>Review 1:</a:t>
            </a:r>
          </a:p>
          <a:p>
            <a:pPr marL="0" indent="0">
              <a:buNone/>
            </a:pPr>
            <a:r>
              <a:rPr lang="en-IN" sz="1700" b="1" dirty="0">
                <a:latin typeface="Times New Roman" panose="02020603050405020304" pitchFamily="18" charset="0"/>
                <a:cs typeface="Times New Roman" panose="02020603050405020304" pitchFamily="18" charset="0"/>
              </a:rPr>
              <a:t>Data Collection, Preprocessing, and Augmentation</a:t>
            </a:r>
            <a:endParaRPr lang="en-IN" sz="1700" dirty="0">
              <a:latin typeface="Times New Roman" panose="02020603050405020304" pitchFamily="18" charset="0"/>
              <a:cs typeface="Times New Roman" panose="02020603050405020304" pitchFamily="18" charset="0"/>
            </a:endParaRPr>
          </a:p>
          <a:p>
            <a:pPr marL="0" indent="0">
              <a:buNone/>
            </a:pPr>
            <a:r>
              <a:rPr lang="en-IN" sz="1700" b="1" dirty="0">
                <a:latin typeface="Times New Roman" panose="02020603050405020304" pitchFamily="18" charset="0"/>
                <a:cs typeface="Times New Roman" panose="02020603050405020304" pitchFamily="18" charset="0"/>
              </a:rPr>
              <a:t>Dataset Retrieval</a:t>
            </a:r>
            <a:r>
              <a:rPr lang="en-IN" sz="17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Acquired a </a:t>
            </a:r>
            <a:r>
              <a:rPr lang="en-IN" sz="1700" dirty="0" err="1">
                <a:latin typeface="Times New Roman" panose="02020603050405020304" pitchFamily="18" charset="0"/>
                <a:cs typeface="Times New Roman" panose="02020603050405020304" pitchFamily="18" charset="0"/>
              </a:rPr>
              <a:t>labeled</a:t>
            </a:r>
            <a:r>
              <a:rPr lang="en-IN" sz="1700" dirty="0">
                <a:latin typeface="Times New Roman" panose="02020603050405020304" pitchFamily="18" charset="0"/>
                <a:cs typeface="Times New Roman" panose="02020603050405020304" pitchFamily="18" charset="0"/>
              </a:rPr>
              <a:t> chest X-ray dataset for “Pneumonia” vs. “No Pneumonia” classification.</a:t>
            </a:r>
          </a:p>
          <a:p>
            <a:pPr marL="742950" lvl="1" indent="-285750">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Ensured ethical data use, verifying privacy and data source integrity.</a:t>
            </a:r>
          </a:p>
          <a:p>
            <a:pPr marL="0" indent="0">
              <a:buNone/>
            </a:pPr>
            <a:r>
              <a:rPr lang="en-IN" sz="1700" b="1" dirty="0">
                <a:latin typeface="Times New Roman" panose="02020603050405020304" pitchFamily="18" charset="0"/>
                <a:cs typeface="Times New Roman" panose="02020603050405020304" pitchFamily="18" charset="0"/>
              </a:rPr>
              <a:t>Data Pre-processing and Augmentation</a:t>
            </a:r>
            <a:r>
              <a:rPr lang="en-IN" sz="17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Standardized image size, normalized pixel values for model readiness.</a:t>
            </a:r>
          </a:p>
          <a:p>
            <a:pPr marL="742950" lvl="1" indent="-285750">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Applied augmentation techniques (rotation, flipping, brightness) to expand data variability and minimize overfitting.</a:t>
            </a:r>
          </a:p>
          <a:p>
            <a:pPr marL="742950" lvl="1" indent="-285750">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Addressed dataset class imbalance with additional augmentation and balancing techniques.</a:t>
            </a:r>
          </a:p>
          <a:p>
            <a:pPr marL="0" indent="0">
              <a:buNone/>
            </a:pPr>
            <a:r>
              <a:rPr lang="en-IN" sz="1700" b="1" dirty="0">
                <a:latin typeface="Times New Roman" panose="02020603050405020304" pitchFamily="18" charset="0"/>
                <a:cs typeface="Times New Roman" panose="02020603050405020304" pitchFamily="18" charset="0"/>
              </a:rPr>
              <a:t>Data Visualization</a:t>
            </a:r>
            <a:r>
              <a:rPr lang="en-IN" sz="17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Visualized samples from each class to understand data structure.</a:t>
            </a:r>
          </a:p>
          <a:p>
            <a:pPr marL="742950" lvl="1" indent="-285750">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Plotted augmentation impact to ensure diverse, balanced input for training.</a:t>
            </a:r>
          </a:p>
          <a:p>
            <a:endParaRPr lang="en-IN" sz="1700" dirty="0"/>
          </a:p>
        </p:txBody>
      </p:sp>
      <p:sp>
        <p:nvSpPr>
          <p:cNvPr id="29" name="Freeform: Shape 2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73028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91CD3E-8FFC-C6D4-C0E7-071CCA7E2518}"/>
              </a:ext>
            </a:extLst>
          </p:cNvPr>
          <p:cNvSpPr>
            <a:spLocks noGrp="1"/>
          </p:cNvSpPr>
          <p:nvPr>
            <p:ph type="title"/>
          </p:nvPr>
        </p:nvSpPr>
        <p:spPr>
          <a:xfrm>
            <a:off x="838200" y="365125"/>
            <a:ext cx="5558489" cy="1325563"/>
          </a:xfrm>
        </p:spPr>
        <p:txBody>
          <a:bodyPr>
            <a:normAutofit/>
          </a:bodyPr>
          <a:lstStyle/>
          <a:p>
            <a:r>
              <a:rPr lang="en-IN"/>
              <a:t> </a:t>
            </a:r>
          </a:p>
        </p:txBody>
      </p:sp>
      <p:sp>
        <p:nvSpPr>
          <p:cNvPr id="21" name="Freeform: Shape 2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D8EF967-F072-0C0F-F840-7E38A4A3A5FD}"/>
              </a:ext>
            </a:extLst>
          </p:cNvPr>
          <p:cNvSpPr>
            <a:spLocks noGrp="1"/>
          </p:cNvSpPr>
          <p:nvPr>
            <p:ph idx="1"/>
          </p:nvPr>
        </p:nvSpPr>
        <p:spPr>
          <a:xfrm>
            <a:off x="838200" y="477998"/>
            <a:ext cx="5558489" cy="5698965"/>
          </a:xfrm>
        </p:spPr>
        <p:txBody>
          <a:bodyPr>
            <a:normAutofit/>
          </a:bodyPr>
          <a:lstStyle/>
          <a:p>
            <a:pPr marL="0" indent="0">
              <a:buNone/>
            </a:pPr>
            <a:r>
              <a:rPr lang="en-US" sz="1800" b="1" dirty="0"/>
              <a:t>Review 2:</a:t>
            </a:r>
          </a:p>
          <a:p>
            <a:r>
              <a:rPr lang="en-US" sz="1800" b="1" dirty="0"/>
              <a:t> Training and Evaluation of Pre-trained Models</a:t>
            </a:r>
            <a:endParaRPr lang="en-US" sz="1800" dirty="0"/>
          </a:p>
          <a:p>
            <a:pPr>
              <a:buFont typeface="Arial" panose="020B0604020202020204" pitchFamily="34" charset="0"/>
              <a:buChar char="•"/>
            </a:pPr>
            <a:r>
              <a:rPr lang="en-US" sz="1800" b="1" dirty="0"/>
              <a:t>Pre-trained Models (VGG-16 &amp; Inception-V3)</a:t>
            </a:r>
            <a:r>
              <a:rPr lang="en-US" sz="1800" dirty="0"/>
              <a:t>:</a:t>
            </a:r>
          </a:p>
          <a:p>
            <a:pPr marL="742950" lvl="1" indent="-285750">
              <a:buFont typeface="Arial" panose="020B0604020202020204" pitchFamily="34" charset="0"/>
              <a:buChar char="•"/>
            </a:pPr>
            <a:r>
              <a:rPr lang="en-US" sz="1800" dirty="0"/>
              <a:t>Implemented VGG-16 with transfer learning, modifying layers for X-ray classification.</a:t>
            </a:r>
          </a:p>
          <a:p>
            <a:pPr marL="742950" lvl="1" indent="-285750">
              <a:buFont typeface="Arial" panose="020B0604020202020204" pitchFamily="34" charset="0"/>
              <a:buChar char="•"/>
            </a:pPr>
            <a:r>
              <a:rPr lang="en-US" sz="1800" dirty="0"/>
              <a:t>Fine-tuned specific layers to adapt to pneumonia detection.</a:t>
            </a:r>
          </a:p>
          <a:p>
            <a:pPr>
              <a:buFont typeface="Arial" panose="020B0604020202020204" pitchFamily="34" charset="0"/>
              <a:buChar char="•"/>
            </a:pPr>
            <a:r>
              <a:rPr lang="en-US" sz="1800" b="1" dirty="0"/>
              <a:t>Training and Initial Evaluation</a:t>
            </a:r>
            <a:r>
              <a:rPr lang="en-US" sz="1800" dirty="0"/>
              <a:t>:</a:t>
            </a:r>
          </a:p>
          <a:p>
            <a:pPr marL="742950" lvl="1" indent="-285750">
              <a:buFont typeface="Arial" panose="020B0604020202020204" pitchFamily="34" charset="0"/>
              <a:buChar char="•"/>
            </a:pPr>
            <a:r>
              <a:rPr lang="en-US" sz="1800" dirty="0"/>
              <a:t>Trained VGG-16 on augmented data, monitored accuracy, precision, and recall.</a:t>
            </a:r>
          </a:p>
          <a:p>
            <a:pPr marL="742950" lvl="1" indent="-285750">
              <a:buFont typeface="Arial" panose="020B0604020202020204" pitchFamily="34" charset="0"/>
              <a:buChar char="•"/>
            </a:pPr>
            <a:r>
              <a:rPr lang="en-US" sz="1800" dirty="0"/>
              <a:t>Initiated Inception-V3 training to compare effectiveness with VGG-16, adjusting hyperparameters for optimized results.</a:t>
            </a:r>
          </a:p>
          <a:p>
            <a:pPr>
              <a:buFont typeface="Arial" panose="020B0604020202020204" pitchFamily="34" charset="0"/>
              <a:buChar char="•"/>
            </a:pPr>
            <a:r>
              <a:rPr lang="en-US" sz="1800" b="1" dirty="0"/>
              <a:t>Preliminary Results</a:t>
            </a:r>
            <a:r>
              <a:rPr lang="en-US" sz="1800" dirty="0"/>
              <a:t>:</a:t>
            </a:r>
          </a:p>
          <a:p>
            <a:pPr marL="742950" lvl="1" indent="-285750">
              <a:buFont typeface="Arial" panose="020B0604020202020204" pitchFamily="34" charset="0"/>
              <a:buChar char="•"/>
            </a:pPr>
            <a:r>
              <a:rPr lang="en-US" sz="1800" dirty="0"/>
              <a:t>Generated confusion matrices for VGG-16 to assess prediction accuracy.</a:t>
            </a:r>
          </a:p>
          <a:p>
            <a:pPr marL="742950" lvl="1" indent="-285750">
              <a:buFont typeface="Arial" panose="020B0604020202020204" pitchFamily="34" charset="0"/>
              <a:buChar char="•"/>
            </a:pPr>
            <a:r>
              <a:rPr lang="en-US" sz="1800" dirty="0"/>
              <a:t>Evaluated early performance metrics, noting model strengths and limitations in recall and precision.</a:t>
            </a:r>
          </a:p>
          <a:p>
            <a:endParaRPr lang="en-IN" sz="1800" dirty="0"/>
          </a:p>
        </p:txBody>
      </p:sp>
      <p:sp>
        <p:nvSpPr>
          <p:cNvPr id="23" name="Oval 2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Block Arc 2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9" name="Straight Connector 2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3" name="Arc 3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467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5A1DC9-F16B-0140-B1AE-33AD9F7A9187}"/>
              </a:ext>
            </a:extLst>
          </p:cNvPr>
          <p:cNvSpPr>
            <a:spLocks noGrp="1"/>
          </p:cNvSpPr>
          <p:nvPr>
            <p:ph type="title"/>
          </p:nvPr>
        </p:nvSpPr>
        <p:spPr>
          <a:xfrm>
            <a:off x="1102368" y="694268"/>
            <a:ext cx="3553510" cy="5477932"/>
          </a:xfrm>
        </p:spPr>
        <p:txBody>
          <a:bodyPr>
            <a:normAutofit/>
          </a:bodyPr>
          <a:lstStyle/>
          <a:p>
            <a:pPr algn="just"/>
            <a:r>
              <a:rPr lang="en-IN">
                <a:solidFill>
                  <a:schemeClr val="bg1"/>
                </a:solidFill>
              </a:rPr>
              <a:t> </a:t>
            </a:r>
          </a:p>
        </p:txBody>
      </p:sp>
      <p:grpSp>
        <p:nvGrpSpPr>
          <p:cNvPr id="10"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1" name="Freeform: Shape 10">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algn="just"/>
              <a:endParaRPr lang="en-US" dirty="0"/>
            </a:p>
          </p:txBody>
        </p:sp>
        <p:sp>
          <p:nvSpPr>
            <p:cNvPr id="12" name="Freeform: Shape 11">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algn="just"/>
              <a:endParaRPr lang="en-US"/>
            </a:p>
          </p:txBody>
        </p:sp>
      </p:grpSp>
      <p:grpSp>
        <p:nvGrpSpPr>
          <p:cNvPr id="14"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15" name="Freeform: Shape 14">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algn="just"/>
              <a:endParaRPr lang="en-US"/>
            </a:p>
          </p:txBody>
        </p:sp>
        <p:sp>
          <p:nvSpPr>
            <p:cNvPr id="16" name="Freeform: Shape 15">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algn="just"/>
              <a:endParaRPr lang="en-US"/>
            </a:p>
          </p:txBody>
        </p:sp>
        <p:sp>
          <p:nvSpPr>
            <p:cNvPr id="17" name="Freeform: Shape 16">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algn="just"/>
              <a:endParaRPr lang="en-US"/>
            </a:p>
          </p:txBody>
        </p:sp>
        <p:sp>
          <p:nvSpPr>
            <p:cNvPr id="18" name="Freeform: Shape 17">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algn="just"/>
              <a:endParaRPr lang="en-US"/>
            </a:p>
          </p:txBody>
        </p:sp>
        <p:sp>
          <p:nvSpPr>
            <p:cNvPr id="19" name="Freeform: Shape 18">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algn="just"/>
              <a:endParaRPr lang="en-US"/>
            </a:p>
          </p:txBody>
        </p:sp>
        <p:sp>
          <p:nvSpPr>
            <p:cNvPr id="20" name="Freeform: Shape 19">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algn="just"/>
              <a:endParaRPr lang="en-US"/>
            </a:p>
          </p:txBody>
        </p:sp>
        <p:sp>
          <p:nvSpPr>
            <p:cNvPr id="21" name="Freeform: Shape 20">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algn="just"/>
              <a:endParaRPr lang="en-US"/>
            </a:p>
          </p:txBody>
        </p:sp>
        <p:sp>
          <p:nvSpPr>
            <p:cNvPr id="22" name="Freeform: Shape 21">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algn="just"/>
              <a:endParaRPr lang="en-US"/>
            </a:p>
          </p:txBody>
        </p:sp>
        <p:sp>
          <p:nvSpPr>
            <p:cNvPr id="23" name="Freeform: Shape 22">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algn="just"/>
              <a:endParaRPr lang="en-US"/>
            </a:p>
          </p:txBody>
        </p:sp>
        <p:sp>
          <p:nvSpPr>
            <p:cNvPr id="24" name="Freeform: Shape 23">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algn="just"/>
              <a:endParaRPr lang="en-US"/>
            </a:p>
          </p:txBody>
        </p:sp>
        <p:sp>
          <p:nvSpPr>
            <p:cNvPr id="25" name="Freeform: Shape 24">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algn="just"/>
              <a:endParaRPr lang="en-US"/>
            </a:p>
          </p:txBody>
        </p:sp>
        <p:sp>
          <p:nvSpPr>
            <p:cNvPr id="26" name="Freeform: Shape 25">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algn="just"/>
              <a:endParaRPr lang="en-US"/>
            </a:p>
          </p:txBody>
        </p:sp>
        <p:sp>
          <p:nvSpPr>
            <p:cNvPr id="27" name="Freeform: Shape 26">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algn="just"/>
              <a:endParaRPr lang="en-US" dirty="0"/>
            </a:p>
          </p:txBody>
        </p:sp>
      </p:grpSp>
      <p:sp>
        <p:nvSpPr>
          <p:cNvPr id="29" name="Oval 28">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126E0DE-7891-B414-80D8-56F23787352F}"/>
              </a:ext>
            </a:extLst>
          </p:cNvPr>
          <p:cNvSpPr>
            <a:spLocks noGrp="1"/>
          </p:cNvSpPr>
          <p:nvPr>
            <p:ph idx="1"/>
          </p:nvPr>
        </p:nvSpPr>
        <p:spPr>
          <a:xfrm>
            <a:off x="964523" y="968896"/>
            <a:ext cx="10487519" cy="4883264"/>
          </a:xfrm>
        </p:spPr>
        <p:txBody>
          <a:bodyPr>
            <a:normAutofit/>
          </a:bodyPr>
          <a:lstStyle/>
          <a:p>
            <a:pPr marL="0" indent="0" algn="just">
              <a:buNone/>
            </a:pPr>
            <a:r>
              <a:rPr lang="en-US" sz="2000" b="1" dirty="0">
                <a:solidFill>
                  <a:schemeClr val="bg1"/>
                </a:solidFill>
                <a:latin typeface="Times New Roman" panose="02020603050405020304" pitchFamily="18" charset="0"/>
                <a:cs typeface="Times New Roman" panose="02020603050405020304" pitchFamily="18" charset="0"/>
              </a:rPr>
              <a:t>3. Role of Deep Learning in Pneumonia Detection</a:t>
            </a:r>
            <a:endParaRPr lang="en-US" sz="2000" dirty="0">
              <a:solidFill>
                <a:schemeClr val="bg1"/>
              </a:solidFill>
              <a:latin typeface="Times New Roman" panose="02020603050405020304" pitchFamily="18" charset="0"/>
              <a:cs typeface="Times New Roman" panose="02020603050405020304" pitchFamily="18" charset="0"/>
            </a:endParaRPr>
          </a:p>
          <a:p>
            <a:pPr lvl="1" algn="just"/>
            <a:r>
              <a:rPr lang="en-US" sz="2000" dirty="0">
                <a:solidFill>
                  <a:schemeClr val="bg1"/>
                </a:solidFill>
                <a:latin typeface="Times New Roman" panose="02020603050405020304" pitchFamily="18" charset="0"/>
                <a:cs typeface="Times New Roman" panose="02020603050405020304" pitchFamily="18" charset="0"/>
              </a:rPr>
              <a:t>Deep learning, especially CNNs, has proven effective in automatically analyzing medical images with high accuracy.</a:t>
            </a:r>
          </a:p>
          <a:p>
            <a:pPr lvl="1" algn="just"/>
            <a:r>
              <a:rPr lang="en-US" sz="2000" dirty="0">
                <a:solidFill>
                  <a:schemeClr val="bg1"/>
                </a:solidFill>
                <a:latin typeface="Times New Roman" panose="02020603050405020304" pitchFamily="18" charset="0"/>
                <a:cs typeface="Times New Roman" panose="02020603050405020304" pitchFamily="18" charset="0"/>
              </a:rPr>
              <a:t>The ability to identify patterns, even subtle ones, from X-ray images is why CNNs are ideal for this task.</a:t>
            </a:r>
          </a:p>
          <a:p>
            <a:pPr marL="457200" lvl="1" indent="0" algn="just">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sz="2000" b="1" dirty="0">
                <a:solidFill>
                  <a:schemeClr val="bg1"/>
                </a:solidFill>
                <a:latin typeface="Times New Roman" panose="02020603050405020304" pitchFamily="18" charset="0"/>
                <a:cs typeface="Times New Roman" panose="02020603050405020304" pitchFamily="18" charset="0"/>
              </a:rPr>
              <a:t>4. Potential Impact</a:t>
            </a:r>
            <a:r>
              <a:rPr lang="en-US" sz="2000" dirty="0">
                <a:solidFill>
                  <a:schemeClr val="bg1"/>
                </a:solidFill>
                <a:latin typeface="Times New Roman" panose="02020603050405020304" pitchFamily="18" charset="0"/>
                <a:cs typeface="Times New Roman" panose="02020603050405020304" pitchFamily="18" charset="0"/>
              </a:rPr>
              <a:t>:</a:t>
            </a:r>
          </a:p>
          <a:p>
            <a:pPr lvl="1" algn="just"/>
            <a:r>
              <a:rPr lang="en-US" sz="2000" dirty="0">
                <a:solidFill>
                  <a:schemeClr val="bg1"/>
                </a:solidFill>
                <a:latin typeface="Times New Roman" panose="02020603050405020304" pitchFamily="18" charset="0"/>
                <a:cs typeface="Times New Roman" panose="02020603050405020304" pitchFamily="18" charset="0"/>
              </a:rPr>
              <a:t>Faster diagnosis and treatment.</a:t>
            </a:r>
          </a:p>
          <a:p>
            <a:pPr lvl="1" algn="just"/>
            <a:r>
              <a:rPr lang="en-US" sz="2000" dirty="0">
                <a:solidFill>
                  <a:schemeClr val="bg1"/>
                </a:solidFill>
                <a:latin typeface="Times New Roman" panose="02020603050405020304" pitchFamily="18" charset="0"/>
                <a:cs typeface="Times New Roman" panose="02020603050405020304" pitchFamily="18" charset="0"/>
              </a:rPr>
              <a:t>Reducing human error in interpreting medical images.</a:t>
            </a:r>
          </a:p>
          <a:p>
            <a:pPr lvl="1" algn="just"/>
            <a:r>
              <a:rPr lang="en-US" sz="2000" dirty="0">
                <a:solidFill>
                  <a:schemeClr val="bg1"/>
                </a:solidFill>
                <a:latin typeface="Times New Roman" panose="02020603050405020304" pitchFamily="18" charset="0"/>
                <a:cs typeface="Times New Roman" panose="02020603050405020304" pitchFamily="18" charset="0"/>
              </a:rPr>
              <a:t>Assisting healthcare workers, especially in resource-limited areas where radiologists are scarce.</a:t>
            </a:r>
          </a:p>
          <a:p>
            <a:pPr marL="457200" lvl="1" indent="0" algn="just">
              <a:buNone/>
            </a:pPr>
            <a:endParaRPr lang="en-US" sz="1100" dirty="0">
              <a:solidFill>
                <a:schemeClr val="bg1"/>
              </a:solidFill>
              <a:latin typeface="Times New Roman" panose="02020603050405020304" pitchFamily="18" charset="0"/>
              <a:cs typeface="Times New Roman" panose="02020603050405020304" pitchFamily="18" charset="0"/>
            </a:endParaRPr>
          </a:p>
          <a:p>
            <a:pPr marL="0" indent="0" algn="just">
              <a:buNone/>
            </a:pPr>
            <a:endParaRPr lang="en-IN" sz="11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4585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65C838-8F75-20D9-83C0-F312F0439342}"/>
              </a:ext>
            </a:extLst>
          </p:cNvPr>
          <p:cNvSpPr>
            <a:spLocks noGrp="1"/>
          </p:cNvSpPr>
          <p:nvPr>
            <p:ph type="title"/>
          </p:nvPr>
        </p:nvSpPr>
        <p:spPr>
          <a:xfrm>
            <a:off x="838200" y="365125"/>
            <a:ext cx="10515600" cy="1325563"/>
          </a:xfrm>
        </p:spPr>
        <p:txBody>
          <a:bodyPr>
            <a:normAutofit/>
          </a:bodyPr>
          <a:lstStyle/>
          <a:p>
            <a:r>
              <a:rPr lang="en-IN" dirty="0"/>
              <a:t>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CC23481-101B-5F02-CB9A-B1D116E9AFA5}"/>
              </a:ext>
            </a:extLst>
          </p:cNvPr>
          <p:cNvSpPr>
            <a:spLocks noGrp="1"/>
          </p:cNvSpPr>
          <p:nvPr>
            <p:ph idx="1"/>
          </p:nvPr>
        </p:nvSpPr>
        <p:spPr>
          <a:xfrm>
            <a:off x="838200" y="1042219"/>
            <a:ext cx="10515600" cy="5134744"/>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Review 3: </a:t>
            </a:r>
          </a:p>
          <a:p>
            <a:r>
              <a:rPr lang="en-US" sz="2000" b="1" dirty="0">
                <a:latin typeface="Times New Roman" panose="02020603050405020304" pitchFamily="18" charset="0"/>
                <a:cs typeface="Times New Roman" panose="02020603050405020304" pitchFamily="18" charset="0"/>
              </a:rPr>
              <a:t>Comprehensive Training and Model Comparison</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Final Inception-V3 Training</a:t>
            </a:r>
            <a:r>
              <a:rPr lang="en-US"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Completed Inception-V3 training, noting improvements over VGG-16 in classification accuracy.</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Compared metrics for precision, recall, and computation between VGG-16 and Inception-V3.</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Custom CNN Development</a:t>
            </a:r>
            <a:r>
              <a:rPr lang="en-US"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Built a custom CNN to tailor architecture specifically for pneumonia detection.</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Observed model's learning curve, with metrics comparable to pre-trained models.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Future Model Enhancement</a:t>
            </a:r>
            <a:r>
              <a:rPr lang="en-US"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Analyzed performance differences, considering ensemble methods and additional fine-tuning.</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Planned next steps: testing models like ResNet50, and exploring ensemble models for boosted accuracy.</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Developed a </a:t>
            </a:r>
            <a:r>
              <a:rPr lang="en-US" sz="2000" dirty="0" err="1">
                <a:latin typeface="Times New Roman" panose="02020603050405020304" pitchFamily="18" charset="0"/>
                <a:cs typeface="Times New Roman" panose="02020603050405020304" pitchFamily="18" charset="0"/>
              </a:rPr>
              <a:t>FrontEnd</a:t>
            </a:r>
            <a:r>
              <a:rPr lang="en-US" sz="2000" dirty="0">
                <a:latin typeface="Times New Roman" panose="02020603050405020304" pitchFamily="18" charset="0"/>
                <a:cs typeface="Times New Roman" panose="02020603050405020304" pitchFamily="18" charset="0"/>
              </a:rPr>
              <a:t> and Backend for X-ray analysis.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2547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EEC6B7-D35C-783F-E46F-D2031A9747D1}"/>
              </a:ext>
            </a:extLst>
          </p:cNvPr>
          <p:cNvSpPr>
            <a:spLocks noGrp="1"/>
          </p:cNvSpPr>
          <p:nvPr>
            <p:ph type="title"/>
          </p:nvPr>
        </p:nvSpPr>
        <p:spPr>
          <a:xfrm>
            <a:off x="1171074" y="1396686"/>
            <a:ext cx="3240506" cy="4064628"/>
          </a:xfrm>
        </p:spPr>
        <p:txBody>
          <a:bodyPr>
            <a:normAutofit/>
          </a:bodyPr>
          <a:lstStyle/>
          <a:p>
            <a:r>
              <a:rPr lang="en-IN">
                <a:solidFill>
                  <a:srgbClr val="FFFFFF"/>
                </a:solidFill>
              </a:rPr>
              <a:t>Deployment Overview</a:t>
            </a:r>
            <a:endParaRPr lang="en-US" b="1">
              <a:solidFill>
                <a:srgbClr val="FFFFFF"/>
              </a:solidFill>
              <a:latin typeface="Times New Roman" panose="02020603050405020304" pitchFamily="18" charset="0"/>
              <a:cs typeface="Times New Roman" panose="02020603050405020304" pitchFamily="18" charset="0"/>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45DCA1D-A1C9-2532-F456-AE80DD4D38A8}"/>
              </a:ext>
            </a:extLst>
          </p:cNvPr>
          <p:cNvSpPr>
            <a:spLocks noGrp="1"/>
          </p:cNvSpPr>
          <p:nvPr>
            <p:ph idx="1"/>
          </p:nvPr>
        </p:nvSpPr>
        <p:spPr>
          <a:xfrm>
            <a:off x="5370153" y="1526033"/>
            <a:ext cx="5536397" cy="3935281"/>
          </a:xfrm>
        </p:spPr>
        <p:txBody>
          <a:bodyPr>
            <a:normAutofit/>
          </a:bodyPr>
          <a:lstStyle/>
          <a:p>
            <a:pPr>
              <a:buFont typeface="Arial" panose="020B0604020202020204" pitchFamily="34" charset="0"/>
              <a:buChar char="•"/>
            </a:pPr>
            <a:r>
              <a:rPr lang="en-US" sz="2000" b="1" dirty="0"/>
              <a:t>Objective: </a:t>
            </a:r>
          </a:p>
          <a:p>
            <a:pPr lvl="1"/>
            <a:r>
              <a:rPr lang="en-US" sz="2000" dirty="0"/>
              <a:t>To make the pneumonia detection model accessible as a web application for easy interaction and use.</a:t>
            </a:r>
          </a:p>
          <a:p>
            <a:pPr marL="742950" lvl="1" indent="-285750">
              <a:buFont typeface="Arial" panose="020B0604020202020204" pitchFamily="34" charset="0"/>
              <a:buChar char="•"/>
            </a:pPr>
            <a:r>
              <a:rPr lang="en-US" sz="2000" dirty="0"/>
              <a:t>Enable users to upload X-ray images and receive predictions on pneumonia presence in real-time.</a:t>
            </a:r>
          </a:p>
          <a:p>
            <a:pPr marL="742950" lvl="1" indent="-285750">
              <a:buFont typeface="Arial" panose="020B0604020202020204" pitchFamily="34" charset="0"/>
              <a:buChar char="•"/>
            </a:pPr>
            <a:endParaRPr lang="en-US" sz="2000" dirty="0"/>
          </a:p>
          <a:p>
            <a:pPr marL="457200" lvl="1" indent="0">
              <a:buNone/>
            </a:pPr>
            <a:r>
              <a:rPr lang="en-US" sz="2000" b="1" dirty="0"/>
              <a:t>1.Frontend Development.</a:t>
            </a:r>
          </a:p>
          <a:p>
            <a:pPr marL="457200" lvl="1" indent="0">
              <a:buNone/>
            </a:pPr>
            <a:r>
              <a:rPr lang="en-US" sz="2000" b="1" dirty="0"/>
              <a:t>2.Backend Development.</a:t>
            </a:r>
            <a:endParaRPr lang="en-US" sz="2000" dirty="0"/>
          </a:p>
          <a:p>
            <a:pPr marL="457200" lvl="1" indent="0">
              <a:buNone/>
            </a:pPr>
            <a:endParaRPr lang="en-US" sz="2000" dirty="0"/>
          </a:p>
        </p:txBody>
      </p:sp>
    </p:spTree>
    <p:extLst>
      <p:ext uri="{BB962C8B-B14F-4D97-AF65-F5344CB8AC3E}">
        <p14:creationId xmlns:p14="http://schemas.microsoft.com/office/powerpoint/2010/main" val="307080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5256B-BD88-033A-D40B-7B88999DC45E}"/>
              </a:ext>
            </a:extLst>
          </p:cNvPr>
          <p:cNvSpPr>
            <a:spLocks noGrp="1"/>
          </p:cNvSpPr>
          <p:nvPr>
            <p:ph type="title"/>
          </p:nvPr>
        </p:nvSpPr>
        <p:spPr>
          <a:xfrm>
            <a:off x="838200" y="459863"/>
            <a:ext cx="10515600" cy="1004594"/>
          </a:xfrm>
        </p:spPr>
        <p:txBody>
          <a:bodyPr>
            <a:normAutofit/>
          </a:bodyPr>
          <a:lstStyle/>
          <a:p>
            <a:pPr algn="ctr"/>
            <a:r>
              <a:rPr lang="en-IN" b="1">
                <a:solidFill>
                  <a:srgbClr val="FFFFFF"/>
                </a:solidFill>
              </a:rPr>
              <a:t>Backend Development with Flask</a:t>
            </a:r>
          </a:p>
        </p:txBody>
      </p:sp>
      <p:sp>
        <p:nvSpPr>
          <p:cNvPr id="47" name="Rectangle: Rounded Corners 46">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Rectangle 1">
            <a:extLst>
              <a:ext uri="{FF2B5EF4-FFF2-40B4-BE49-F238E27FC236}">
                <a16:creationId xmlns:a16="http://schemas.microsoft.com/office/drawing/2014/main" id="{71471738-60F1-AA61-FE4B-6286B27F77B5}"/>
              </a:ext>
            </a:extLst>
          </p:cNvPr>
          <p:cNvGraphicFramePr>
            <a:graphicFrameLocks noGrp="1"/>
          </p:cNvGraphicFramePr>
          <p:nvPr>
            <p:ph idx="1"/>
            <p:extLst>
              <p:ext uri="{D42A27DB-BD31-4B8C-83A1-F6EECF244321}">
                <p14:modId xmlns:p14="http://schemas.microsoft.com/office/powerpoint/2010/main" val="2861956618"/>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001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87406-8234-1C73-A06D-69D98E17C0A5}"/>
              </a:ext>
            </a:extLst>
          </p:cNvPr>
          <p:cNvSpPr>
            <a:spLocks noGrp="1"/>
          </p:cNvSpPr>
          <p:nvPr>
            <p:ph type="title"/>
          </p:nvPr>
        </p:nvSpPr>
        <p:spPr>
          <a:xfrm>
            <a:off x="838200" y="459863"/>
            <a:ext cx="10515600" cy="1004594"/>
          </a:xfrm>
        </p:spPr>
        <p:txBody>
          <a:bodyPr>
            <a:normAutofit/>
          </a:bodyPr>
          <a:lstStyle/>
          <a:p>
            <a:pPr algn="ctr"/>
            <a:r>
              <a:rPr lang="en-US" sz="3100" b="1">
                <a:solidFill>
                  <a:srgbClr val="FFFFFF"/>
                </a:solidFill>
                <a:latin typeface="Times New Roman" panose="02020603050405020304" pitchFamily="18" charset="0"/>
                <a:cs typeface="Times New Roman" panose="02020603050405020304" pitchFamily="18" charset="0"/>
              </a:rPr>
              <a:t>Frontend Development with HTML, CSS, and JavaScript</a:t>
            </a:r>
            <a:endParaRPr lang="en-IN" sz="3100" b="1">
              <a:solidFill>
                <a:srgbClr val="FFFFFF"/>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3A39096-D99E-D52F-A0B2-9213451331BF}"/>
              </a:ext>
            </a:extLst>
          </p:cNvPr>
          <p:cNvGraphicFramePr>
            <a:graphicFrameLocks noGrp="1"/>
          </p:cNvGraphicFramePr>
          <p:nvPr>
            <p:ph idx="1"/>
            <p:extLst>
              <p:ext uri="{D42A27DB-BD31-4B8C-83A1-F6EECF244321}">
                <p14:modId xmlns:p14="http://schemas.microsoft.com/office/powerpoint/2010/main" val="16360078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841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93761A5-15D3-266F-24E2-3084623F34D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a:solidFill>
                  <a:schemeClr val="tx1"/>
                </a:solidFill>
                <a:latin typeface="+mj-lt"/>
                <a:ea typeface="+mj-ea"/>
                <a:cs typeface="+mj-cs"/>
              </a:rPr>
              <a:t>User Interface</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B17D8A06-5851-32E9-1E3D-552219087BA7}"/>
              </a:ext>
            </a:extLst>
          </p:cNvPr>
          <p:cNvPicPr>
            <a:picLocks noGrp="1" noChangeAspect="1"/>
          </p:cNvPicPr>
          <p:nvPr>
            <p:ph idx="1"/>
          </p:nvPr>
        </p:nvPicPr>
        <p:blipFill>
          <a:blip r:embed="rId3"/>
          <a:stretch>
            <a:fillRect/>
          </a:stretch>
        </p:blipFill>
        <p:spPr>
          <a:xfrm>
            <a:off x="4500240" y="1589650"/>
            <a:ext cx="6962140" cy="4351338"/>
          </a:xfrm>
        </p:spPr>
      </p:pic>
    </p:spTree>
    <p:extLst>
      <p:ext uri="{BB962C8B-B14F-4D97-AF65-F5344CB8AC3E}">
        <p14:creationId xmlns:p14="http://schemas.microsoft.com/office/powerpoint/2010/main" val="3120840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93761A5-15D3-266F-24E2-3084623F34D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dirty="0">
                <a:solidFill>
                  <a:schemeClr val="tx1"/>
                </a:solidFill>
                <a:latin typeface="+mj-lt"/>
                <a:ea typeface="+mj-ea"/>
                <a:cs typeface="+mj-cs"/>
              </a:rPr>
              <a:t>Output </a:t>
            </a:r>
            <a:br>
              <a:rPr lang="en-US" sz="6600" b="1" kern="1200" dirty="0">
                <a:solidFill>
                  <a:schemeClr val="tx1"/>
                </a:solidFill>
                <a:latin typeface="+mj-lt"/>
                <a:ea typeface="+mj-ea"/>
                <a:cs typeface="+mj-cs"/>
              </a:rPr>
            </a:br>
            <a:r>
              <a:rPr lang="en-US" sz="6600" b="1" kern="1200" dirty="0">
                <a:solidFill>
                  <a:schemeClr val="tx1"/>
                </a:solidFill>
                <a:latin typeface="+mj-lt"/>
                <a:ea typeface="+mj-ea"/>
                <a:cs typeface="+mj-cs"/>
              </a:rPr>
              <a:t>Interface</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BB0CF9BD-041F-E158-2652-E9891E0724E1}"/>
              </a:ext>
            </a:extLst>
          </p:cNvPr>
          <p:cNvPicPr>
            <a:picLocks noGrp="1" noChangeAspect="1"/>
          </p:cNvPicPr>
          <p:nvPr>
            <p:ph idx="1"/>
          </p:nvPr>
        </p:nvPicPr>
        <p:blipFill>
          <a:blip r:embed="rId3"/>
          <a:stretch>
            <a:fillRect/>
          </a:stretch>
        </p:blipFill>
        <p:spPr>
          <a:xfrm>
            <a:off x="4500240" y="1599483"/>
            <a:ext cx="6962140" cy="4351338"/>
          </a:xfrm>
        </p:spPr>
      </p:pic>
    </p:spTree>
    <p:extLst>
      <p:ext uri="{BB962C8B-B14F-4D97-AF65-F5344CB8AC3E}">
        <p14:creationId xmlns:p14="http://schemas.microsoft.com/office/powerpoint/2010/main" val="1683798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B4C75-8240-5985-AA73-1D4426A92891}"/>
              </a:ext>
            </a:extLst>
          </p:cNvPr>
          <p:cNvSpPr>
            <a:spLocks noGrp="1"/>
          </p:cNvSpPr>
          <p:nvPr>
            <p:ph type="title"/>
          </p:nvPr>
        </p:nvSpPr>
        <p:spPr>
          <a:xfrm>
            <a:off x="838200" y="365125"/>
            <a:ext cx="10515600" cy="1043797"/>
          </a:xfrm>
        </p:spPr>
        <p:txBody>
          <a:bodyPr/>
          <a:lstStyle/>
          <a:p>
            <a:r>
              <a:rPr lang="en-US" b="1" dirty="0" err="1">
                <a:latin typeface="Times New Roman" panose="02020603050405020304" pitchFamily="18" charset="0"/>
                <a:cs typeface="Times New Roman" panose="02020603050405020304" pitchFamily="18" charset="0"/>
              </a:rPr>
              <a:t>WorkFlow</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ABCD95-EDE0-864A-C317-62C380482953}"/>
              </a:ext>
            </a:extLst>
          </p:cNvPr>
          <p:cNvSpPr>
            <a:spLocks noGrp="1"/>
          </p:cNvSpPr>
          <p:nvPr>
            <p:ph idx="1"/>
          </p:nvPr>
        </p:nvSpPr>
        <p:spPr>
          <a:xfrm>
            <a:off x="838200" y="1558212"/>
            <a:ext cx="10515600" cy="4618751"/>
          </a:xfrm>
        </p:spPr>
        <p:txBody>
          <a:bodyPr>
            <a:normAutofit lnSpcReduction="10000"/>
          </a:bodyPr>
          <a:lstStyle/>
          <a:p>
            <a:r>
              <a:rPr lang="en-IN" sz="2000" b="1" dirty="0">
                <a:latin typeface="Times New Roman" panose="02020603050405020304" pitchFamily="18" charset="0"/>
                <a:cs typeface="Times New Roman" panose="02020603050405020304" pitchFamily="18" charset="0"/>
              </a:rPr>
              <a:t>Review 0</a:t>
            </a:r>
            <a:r>
              <a:rPr lang="en-IN" sz="2000" dirty="0">
                <a:latin typeface="Times New Roman" panose="02020603050405020304" pitchFamily="18" charset="0"/>
                <a:cs typeface="Times New Roman" panose="02020603050405020304" pitchFamily="18" charset="0"/>
              </a:rPr>
              <a:t>: </a:t>
            </a:r>
          </a:p>
          <a:p>
            <a:pPr marL="914400" lvl="1" indent="-457200">
              <a:buFont typeface="+mj-lt"/>
              <a:buAutoNum type="arabicPeriod"/>
            </a:pPr>
            <a:r>
              <a:rPr lang="en-IN" sz="2000" dirty="0">
                <a:latin typeface="Times New Roman" panose="02020603050405020304" pitchFamily="18" charset="0"/>
                <a:cs typeface="Times New Roman" panose="02020603050405020304" pitchFamily="18" charset="0"/>
              </a:rPr>
              <a:t>Problem identification</a:t>
            </a:r>
          </a:p>
          <a:p>
            <a:pPr marL="914400" lvl="1" indent="-457200">
              <a:buFont typeface="+mj-lt"/>
              <a:buAutoNum type="arabicPeriod"/>
            </a:pPr>
            <a:r>
              <a:rPr lang="en-IN" sz="2000" dirty="0">
                <a:latin typeface="Times New Roman" panose="02020603050405020304" pitchFamily="18" charset="0"/>
                <a:cs typeface="Times New Roman" panose="02020603050405020304" pitchFamily="18" charset="0"/>
              </a:rPr>
              <a:t>literature review.</a:t>
            </a:r>
          </a:p>
          <a:p>
            <a:r>
              <a:rPr lang="en-IN" sz="2000" b="1" dirty="0">
                <a:latin typeface="Times New Roman" panose="02020603050405020304" pitchFamily="18" charset="0"/>
                <a:cs typeface="Times New Roman" panose="02020603050405020304" pitchFamily="18" charset="0"/>
              </a:rPr>
              <a:t>Review 1</a:t>
            </a:r>
            <a:r>
              <a:rPr lang="en-IN" sz="2000" dirty="0">
                <a:latin typeface="Times New Roman" panose="02020603050405020304" pitchFamily="18" charset="0"/>
                <a:cs typeface="Times New Roman" panose="02020603050405020304" pitchFamily="18" charset="0"/>
              </a:rPr>
              <a:t>:</a:t>
            </a:r>
          </a:p>
          <a:p>
            <a:pPr marL="914400" lvl="1" indent="-457200">
              <a:buFont typeface="+mj-lt"/>
              <a:buAutoNum type="arabicPeriod"/>
            </a:pPr>
            <a:r>
              <a:rPr lang="en-IN" sz="2000" dirty="0">
                <a:latin typeface="Times New Roman" panose="02020603050405020304" pitchFamily="18" charset="0"/>
                <a:cs typeface="Times New Roman" panose="02020603050405020304" pitchFamily="18" charset="0"/>
              </a:rPr>
              <a:t>Dataset retrieval</a:t>
            </a:r>
          </a:p>
          <a:p>
            <a:pPr marL="914400" lvl="1" indent="-457200">
              <a:buFont typeface="+mj-lt"/>
              <a:buAutoNum type="arabicPeriod"/>
            </a:pPr>
            <a:r>
              <a:rPr lang="en-IN" sz="2000" dirty="0">
                <a:latin typeface="Times New Roman" panose="02020603050405020304" pitchFamily="18" charset="0"/>
                <a:cs typeface="Times New Roman" panose="02020603050405020304" pitchFamily="18" charset="0"/>
              </a:rPr>
              <a:t>Data pre-processing and augmentation </a:t>
            </a:r>
          </a:p>
          <a:p>
            <a:pPr marL="914400" lvl="1" indent="-457200">
              <a:buFont typeface="+mj-lt"/>
              <a:buAutoNum type="arabicPeriod"/>
            </a:pPr>
            <a:r>
              <a:rPr lang="en-IN" sz="2000" dirty="0">
                <a:latin typeface="Times New Roman" panose="02020603050405020304" pitchFamily="18" charset="0"/>
                <a:cs typeface="Times New Roman" panose="02020603050405020304" pitchFamily="18" charset="0"/>
              </a:rPr>
              <a:t>Data visualisation</a:t>
            </a:r>
          </a:p>
          <a:p>
            <a:r>
              <a:rPr lang="en-IN" sz="2000" b="1" dirty="0">
                <a:latin typeface="Times New Roman" panose="02020603050405020304" pitchFamily="18" charset="0"/>
                <a:cs typeface="Times New Roman" panose="02020603050405020304" pitchFamily="18" charset="0"/>
              </a:rPr>
              <a:t>Review 2</a:t>
            </a:r>
            <a:r>
              <a:rPr lang="en-IN" sz="2000" dirty="0">
                <a:latin typeface="Times New Roman" panose="02020603050405020304" pitchFamily="18" charset="0"/>
                <a:cs typeface="Times New Roman" panose="02020603050405020304" pitchFamily="18" charset="0"/>
              </a:rPr>
              <a:t>: </a:t>
            </a:r>
          </a:p>
          <a:p>
            <a:pPr marL="800100" lvl="1" indent="-342900">
              <a:buFont typeface="+mj-lt"/>
              <a:buAutoNum type="arabicPeriod"/>
            </a:pPr>
            <a:r>
              <a:rPr lang="en-IN" sz="2000" dirty="0">
                <a:latin typeface="Times New Roman" panose="02020603050405020304" pitchFamily="18" charset="0"/>
                <a:cs typeface="Times New Roman" panose="02020603050405020304" pitchFamily="18" charset="0"/>
              </a:rPr>
              <a:t>  Pre-trained model training and evaluation results.</a:t>
            </a:r>
          </a:p>
          <a:p>
            <a:pPr marL="800100" lvl="1" indent="-342900">
              <a:buFont typeface="+mj-lt"/>
              <a:buAutoNum type="arabicPeriod"/>
            </a:pPr>
            <a:r>
              <a:rPr lang="en-IN" sz="2000" dirty="0">
                <a:latin typeface="Times New Roman" panose="02020603050405020304" pitchFamily="18" charset="0"/>
                <a:cs typeface="Times New Roman" panose="02020603050405020304" pitchFamily="18" charset="0"/>
              </a:rPr>
              <a:t>  Trained VGG-16 successfully and tried to train Inception-V3.</a:t>
            </a:r>
          </a:p>
          <a:p>
            <a:r>
              <a:rPr lang="en-IN" sz="2000" b="1" dirty="0">
                <a:latin typeface="Times New Roman" panose="02020603050405020304" pitchFamily="18" charset="0"/>
                <a:cs typeface="Times New Roman" panose="02020603050405020304" pitchFamily="18" charset="0"/>
              </a:rPr>
              <a:t>Review 3:</a:t>
            </a:r>
          </a:p>
          <a:p>
            <a:pPr marL="800100" lvl="1" indent="-342900">
              <a:buFont typeface="+mj-lt"/>
              <a:buAutoNum type="arabicPeriod"/>
            </a:pPr>
            <a:r>
              <a:rPr lang="en-IN" sz="2000" dirty="0">
                <a:latin typeface="Times New Roman" panose="02020603050405020304" pitchFamily="18" charset="0"/>
                <a:cs typeface="Times New Roman" panose="02020603050405020304" pitchFamily="18" charset="0"/>
              </a:rPr>
              <a:t>  Will train Inception-V3 successfully </a:t>
            </a:r>
          </a:p>
          <a:p>
            <a:pPr marL="800100" lvl="1" indent="-342900">
              <a:buFont typeface="+mj-lt"/>
              <a:buAutoNum type="arabicPeriod"/>
            </a:pPr>
            <a:r>
              <a:rPr lang="en-IN" sz="2000" dirty="0">
                <a:latin typeface="Times New Roman" panose="02020603050405020304" pitchFamily="18" charset="0"/>
                <a:cs typeface="Times New Roman" panose="02020603050405020304" pitchFamily="18" charset="0"/>
              </a:rPr>
              <a:t>  Train my own Convolutional Neural Network and evaluate the differences </a:t>
            </a:r>
          </a:p>
          <a:p>
            <a:pPr marL="800100" lvl="1" indent="-342900">
              <a:buFont typeface="+mj-lt"/>
              <a:buAutoNum type="arabicPeriod"/>
            </a:pPr>
            <a:r>
              <a:rPr lang="en-IN" sz="2000" dirty="0">
                <a:latin typeface="Times New Roman" panose="02020603050405020304" pitchFamily="18" charset="0"/>
                <a:cs typeface="Times New Roman" panose="02020603050405020304" pitchFamily="18" charset="0"/>
              </a:rPr>
              <a:t>  Analyse how to further improve my model compared to the  VGG-16 and Inception-V3</a:t>
            </a:r>
            <a:endParaRPr lang="en-US"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04466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3F56-567B-8799-3428-04DEE01670E6}"/>
              </a:ext>
            </a:extLst>
          </p:cNvPr>
          <p:cNvSpPr>
            <a:spLocks noGrp="1"/>
          </p:cNvSpPr>
          <p:nvPr>
            <p:ph type="title"/>
          </p:nvPr>
        </p:nvSpPr>
        <p:spPr>
          <a:xfrm>
            <a:off x="838200" y="365126"/>
            <a:ext cx="10515600" cy="1137104"/>
          </a:xfrm>
        </p:spPr>
        <p:txBody>
          <a:bodyPr>
            <a:normAutofit/>
          </a:bodyPr>
          <a:lstStyle/>
          <a:p>
            <a:r>
              <a:rPr lang="en-US" b="1" dirty="0">
                <a:latin typeface="Times New Roman" panose="02020603050405020304" pitchFamily="18" charset="0"/>
                <a:cs typeface="Times New Roman" panose="02020603050405020304" pitchFamily="18" charset="0"/>
              </a:rPr>
              <a:t>Progress</a:t>
            </a:r>
          </a:p>
        </p:txBody>
      </p:sp>
      <p:sp>
        <p:nvSpPr>
          <p:cNvPr id="3" name="Content Placeholder 2">
            <a:extLst>
              <a:ext uri="{FF2B5EF4-FFF2-40B4-BE49-F238E27FC236}">
                <a16:creationId xmlns:a16="http://schemas.microsoft.com/office/drawing/2014/main" id="{CABD33C2-A4B3-A5EC-E39A-2DC44EE53496}"/>
              </a:ext>
            </a:extLst>
          </p:cNvPr>
          <p:cNvSpPr>
            <a:spLocks noGrp="1"/>
          </p:cNvSpPr>
          <p:nvPr>
            <p:ph idx="1"/>
          </p:nvPr>
        </p:nvSpPr>
        <p:spPr>
          <a:xfrm>
            <a:off x="838200" y="1679510"/>
            <a:ext cx="10515600" cy="4497453"/>
          </a:xfrm>
        </p:spPr>
        <p:txBody>
          <a:bodyPr/>
          <a:lstStyle/>
          <a:p>
            <a:pPr marL="0" indent="0">
              <a:buNone/>
            </a:pPr>
            <a:r>
              <a:rPr lang="en-IN" sz="2000" b="1" dirty="0">
                <a:latin typeface="Times New Roman" panose="02020603050405020304" pitchFamily="18" charset="0"/>
                <a:cs typeface="Times New Roman" panose="02020603050405020304" pitchFamily="18" charset="0"/>
              </a:rPr>
              <a:t>Work Done:</a:t>
            </a:r>
          </a:p>
          <a:p>
            <a:r>
              <a:rPr lang="en-IN" sz="2000" dirty="0">
                <a:latin typeface="Times New Roman" panose="02020603050405020304" pitchFamily="18" charset="0"/>
                <a:cs typeface="Times New Roman" panose="02020603050405020304" pitchFamily="18" charset="0"/>
              </a:rPr>
              <a:t>Data Augmentation </a:t>
            </a:r>
          </a:p>
          <a:p>
            <a:r>
              <a:rPr lang="en-IN" sz="2000" dirty="0">
                <a:latin typeface="Times New Roman" panose="02020603050405020304" pitchFamily="18" charset="0"/>
                <a:cs typeface="Times New Roman" panose="02020603050405020304" pitchFamily="18" charset="0"/>
              </a:rPr>
              <a:t>Data pre-processing and data acquirement </a:t>
            </a:r>
          </a:p>
          <a:p>
            <a:r>
              <a:rPr lang="en-IN" sz="2000" dirty="0">
                <a:latin typeface="Times New Roman" panose="02020603050405020304" pitchFamily="18" charset="0"/>
                <a:cs typeface="Times New Roman" panose="02020603050405020304" pitchFamily="18" charset="0"/>
              </a:rPr>
              <a:t>Model Architecture: </a:t>
            </a:r>
          </a:p>
          <a:p>
            <a:pPr marL="800100" lvl="1" indent="-342900">
              <a:buFont typeface="+mj-lt"/>
              <a:buAutoNum type="arabicPeriod"/>
            </a:pPr>
            <a:r>
              <a:rPr lang="en-IN" sz="2000" dirty="0">
                <a:latin typeface="Times New Roman" panose="02020603050405020304" pitchFamily="18" charset="0"/>
                <a:cs typeface="Times New Roman" panose="02020603050405020304" pitchFamily="18" charset="0"/>
              </a:rPr>
              <a:t>Imported VGG-16 and Inception-V3 </a:t>
            </a:r>
          </a:p>
          <a:p>
            <a:pPr marL="800100" lvl="1" indent="-342900">
              <a:buFont typeface="+mj-lt"/>
              <a:buAutoNum type="arabicPeriod"/>
            </a:pPr>
            <a:r>
              <a:rPr lang="en-IN" sz="2000" dirty="0">
                <a:latin typeface="Times New Roman" panose="02020603050405020304" pitchFamily="18" charset="0"/>
                <a:cs typeface="Times New Roman" panose="02020603050405020304" pitchFamily="18" charset="0"/>
              </a:rPr>
              <a:t>The model was trained using the Adam optimizer</a:t>
            </a:r>
          </a:p>
          <a:p>
            <a:r>
              <a:rPr lang="en-IN" sz="2000" dirty="0">
                <a:latin typeface="Times New Roman" panose="02020603050405020304" pitchFamily="18" charset="0"/>
                <a:cs typeface="Times New Roman" panose="02020603050405020304" pitchFamily="18" charset="0"/>
              </a:rPr>
              <a:t>Improved accuracy of the model from 66% to 97% due to more data and dynamic learning rate </a:t>
            </a:r>
          </a:p>
          <a:p>
            <a:r>
              <a:rPr lang="en-IN" sz="2000" dirty="0">
                <a:latin typeface="Times New Roman" panose="02020603050405020304" pitchFamily="18" charset="0"/>
                <a:cs typeface="Times New Roman" panose="02020603050405020304" pitchFamily="18" charset="0"/>
              </a:rPr>
              <a:t>Made Frontend, Backend, Flask file to run the website as a local host </a:t>
            </a:r>
          </a:p>
          <a:p>
            <a:r>
              <a:rPr lang="en-IN" sz="2000" dirty="0">
                <a:latin typeface="Times New Roman" panose="02020603050405020304" pitchFamily="18" charset="0"/>
                <a:cs typeface="Times New Roman" panose="02020603050405020304" pitchFamily="18" charset="0"/>
              </a:rPr>
              <a:t>Hard coded a website which is ready to get hosted</a:t>
            </a:r>
          </a:p>
          <a:p>
            <a:pPr marL="0" indent="0">
              <a:buNone/>
            </a:pPr>
            <a:endParaRPr lang="en-IN"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05200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91CF-761D-1807-DD2F-DCEA950E2F06}"/>
              </a:ext>
            </a:extLst>
          </p:cNvPr>
          <p:cNvSpPr>
            <a:spLocks noGrp="1"/>
          </p:cNvSpPr>
          <p:nvPr>
            <p:ph type="title"/>
          </p:nvPr>
        </p:nvSpPr>
        <p:spPr>
          <a:xfrm>
            <a:off x="838200" y="365125"/>
            <a:ext cx="10515600" cy="695579"/>
          </a:xfrm>
        </p:spPr>
        <p:txBody>
          <a:bodyPr>
            <a:normAutofit fontScale="90000"/>
          </a:bodyPr>
          <a:lstStyle/>
          <a:p>
            <a:r>
              <a:rPr lang="en-US" b="1" dirty="0">
                <a:latin typeface="Times New Roman" panose="02020603050405020304" pitchFamily="18" charset="0"/>
                <a:cs typeface="Times New Roman" panose="02020603050405020304" pitchFamily="18" charset="0"/>
              </a:rPr>
              <a:t>Performance Comparison of CNN and VGG-16 model</a:t>
            </a:r>
          </a:p>
        </p:txBody>
      </p:sp>
      <p:graphicFrame>
        <p:nvGraphicFramePr>
          <p:cNvPr id="4" name="Content Placeholder 3">
            <a:extLst>
              <a:ext uri="{FF2B5EF4-FFF2-40B4-BE49-F238E27FC236}">
                <a16:creationId xmlns:a16="http://schemas.microsoft.com/office/drawing/2014/main" id="{A78F62BD-C73F-8BF5-B039-641FC824ED6B}"/>
              </a:ext>
            </a:extLst>
          </p:cNvPr>
          <p:cNvGraphicFramePr>
            <a:graphicFrameLocks noGrp="1"/>
          </p:cNvGraphicFramePr>
          <p:nvPr>
            <p:ph idx="1"/>
            <p:extLst>
              <p:ext uri="{D42A27DB-BD31-4B8C-83A1-F6EECF244321}">
                <p14:modId xmlns:p14="http://schemas.microsoft.com/office/powerpoint/2010/main" val="2416530762"/>
              </p:ext>
            </p:extLst>
          </p:nvPr>
        </p:nvGraphicFramePr>
        <p:xfrm>
          <a:off x="838200" y="1313561"/>
          <a:ext cx="10515600" cy="53035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962829414"/>
                    </a:ext>
                  </a:extLst>
                </a:gridCol>
                <a:gridCol w="3505200">
                  <a:extLst>
                    <a:ext uri="{9D8B030D-6E8A-4147-A177-3AD203B41FA5}">
                      <a16:colId xmlns:a16="http://schemas.microsoft.com/office/drawing/2014/main" val="2948242699"/>
                    </a:ext>
                  </a:extLst>
                </a:gridCol>
                <a:gridCol w="3505200">
                  <a:extLst>
                    <a:ext uri="{9D8B030D-6E8A-4147-A177-3AD203B41FA5}">
                      <a16:colId xmlns:a16="http://schemas.microsoft.com/office/drawing/2014/main" val="2371462828"/>
                    </a:ext>
                  </a:extLst>
                </a:gridCol>
              </a:tblGrid>
              <a:tr h="274149">
                <a:tc>
                  <a:txBody>
                    <a:bodyPr/>
                    <a:lstStyle/>
                    <a:p>
                      <a:pPr algn="ctr"/>
                      <a:r>
                        <a:rPr lang="en-US" dirty="0"/>
                        <a:t>Aspect</a:t>
                      </a:r>
                    </a:p>
                  </a:txBody>
                  <a:tcPr/>
                </a:tc>
                <a:tc>
                  <a:txBody>
                    <a:bodyPr/>
                    <a:lstStyle/>
                    <a:p>
                      <a:pPr algn="ctr"/>
                      <a:r>
                        <a:rPr lang="en-US" dirty="0"/>
                        <a:t>CNN model (Review 2)</a:t>
                      </a:r>
                    </a:p>
                  </a:txBody>
                  <a:tcPr/>
                </a:tc>
                <a:tc>
                  <a:txBody>
                    <a:bodyPr/>
                    <a:lstStyle/>
                    <a:p>
                      <a:pPr algn="ctr"/>
                      <a:r>
                        <a:rPr lang="en-US" dirty="0"/>
                        <a:t>CNNVGG-16 model (Review 3)</a:t>
                      </a:r>
                    </a:p>
                  </a:txBody>
                  <a:tcPr/>
                </a:tc>
                <a:extLst>
                  <a:ext uri="{0D108BD9-81ED-4DB2-BD59-A6C34878D82A}">
                    <a16:rowId xmlns:a16="http://schemas.microsoft.com/office/drawing/2014/main" val="4056927710"/>
                  </a:ext>
                </a:extLst>
              </a:tr>
              <a:tr h="274149">
                <a:tc>
                  <a:txBody>
                    <a:bodyPr/>
                    <a:lstStyle/>
                    <a:p>
                      <a:pPr fontAlgn="base"/>
                      <a:r>
                        <a:rPr lang="en-IN" b="1" dirty="0">
                          <a:effectLst/>
                        </a:rPr>
                        <a:t>Model Architecture</a:t>
                      </a:r>
                      <a:endParaRPr lang="en-IN" dirty="0">
                        <a:effectLst/>
                      </a:endParaRPr>
                    </a:p>
                  </a:txBody>
                  <a:tcPr anchor="ctr"/>
                </a:tc>
                <a:tc>
                  <a:txBody>
                    <a:bodyPr/>
                    <a:lstStyle/>
                    <a:p>
                      <a:pPr fontAlgn="base"/>
                      <a:r>
                        <a:rPr lang="en-IN">
                          <a:effectLst/>
                        </a:rPr>
                        <a:t>Simple CNN</a:t>
                      </a:r>
                    </a:p>
                  </a:txBody>
                  <a:tcPr anchor="ctr"/>
                </a:tc>
                <a:tc>
                  <a:txBody>
                    <a:bodyPr/>
                    <a:lstStyle/>
                    <a:p>
                      <a:pPr fontAlgn="base"/>
                      <a:r>
                        <a:rPr lang="en-IN">
                          <a:effectLst/>
                        </a:rPr>
                        <a:t>VGG16-based CNN</a:t>
                      </a:r>
                    </a:p>
                  </a:txBody>
                  <a:tcPr anchor="ctr"/>
                </a:tc>
                <a:extLst>
                  <a:ext uri="{0D108BD9-81ED-4DB2-BD59-A6C34878D82A}">
                    <a16:rowId xmlns:a16="http://schemas.microsoft.com/office/drawing/2014/main" val="338506333"/>
                  </a:ext>
                </a:extLst>
              </a:tr>
              <a:tr h="473189">
                <a:tc>
                  <a:txBody>
                    <a:bodyPr/>
                    <a:lstStyle/>
                    <a:p>
                      <a:pPr fontAlgn="base"/>
                      <a:r>
                        <a:rPr lang="en-IN" b="1">
                          <a:effectLst/>
                        </a:rPr>
                        <a:t>Feature Extraction</a:t>
                      </a:r>
                      <a:endParaRPr lang="en-IN">
                        <a:effectLst/>
                      </a:endParaRPr>
                    </a:p>
                  </a:txBody>
                  <a:tcPr anchor="ctr"/>
                </a:tc>
                <a:tc>
                  <a:txBody>
                    <a:bodyPr/>
                    <a:lstStyle/>
                    <a:p>
                      <a:pPr fontAlgn="base"/>
                      <a:r>
                        <a:rPr lang="en-IN">
                          <a:effectLst/>
                        </a:rPr>
                        <a:t>Basic convolutional layers</a:t>
                      </a:r>
                    </a:p>
                  </a:txBody>
                  <a:tcPr anchor="ctr"/>
                </a:tc>
                <a:tc>
                  <a:txBody>
                    <a:bodyPr/>
                    <a:lstStyle/>
                    <a:p>
                      <a:pPr fontAlgn="base"/>
                      <a:r>
                        <a:rPr lang="en-IN">
                          <a:effectLst/>
                        </a:rPr>
                        <a:t>Pretrained VGG16 layers for feature-rich extraction</a:t>
                      </a:r>
                    </a:p>
                  </a:txBody>
                  <a:tcPr anchor="ctr"/>
                </a:tc>
                <a:extLst>
                  <a:ext uri="{0D108BD9-81ED-4DB2-BD59-A6C34878D82A}">
                    <a16:rowId xmlns:a16="http://schemas.microsoft.com/office/drawing/2014/main" val="3133004099"/>
                  </a:ext>
                </a:extLst>
              </a:tr>
              <a:tr h="0">
                <a:tc>
                  <a:txBody>
                    <a:bodyPr/>
                    <a:lstStyle/>
                    <a:p>
                      <a:pPr fontAlgn="base"/>
                      <a:r>
                        <a:rPr lang="en-IN" b="1">
                          <a:effectLst/>
                        </a:rPr>
                        <a:t>Training Time</a:t>
                      </a:r>
                      <a:endParaRPr lang="en-IN">
                        <a:effectLst/>
                      </a:endParaRPr>
                    </a:p>
                  </a:txBody>
                  <a:tcPr anchor="ctr"/>
                </a:tc>
                <a:tc>
                  <a:txBody>
                    <a:bodyPr/>
                    <a:lstStyle/>
                    <a:p>
                      <a:pPr fontAlgn="base"/>
                      <a:r>
                        <a:rPr lang="en-IN">
                          <a:effectLst/>
                        </a:rPr>
                        <a:t>Shorter, due to fewer layers</a:t>
                      </a:r>
                    </a:p>
                  </a:txBody>
                  <a:tcPr anchor="ctr"/>
                </a:tc>
                <a:tc>
                  <a:txBody>
                    <a:bodyPr/>
                    <a:lstStyle/>
                    <a:p>
                      <a:pPr fontAlgn="base"/>
                      <a:r>
                        <a:rPr lang="en-IN" dirty="0">
                          <a:effectLst/>
                        </a:rPr>
                        <a:t>Longer due to deeper architecture</a:t>
                      </a:r>
                    </a:p>
                  </a:txBody>
                  <a:tcPr anchor="ctr"/>
                </a:tc>
                <a:extLst>
                  <a:ext uri="{0D108BD9-81ED-4DB2-BD59-A6C34878D82A}">
                    <a16:rowId xmlns:a16="http://schemas.microsoft.com/office/drawing/2014/main" val="3754556849"/>
                  </a:ext>
                </a:extLst>
              </a:tr>
              <a:tr h="473189">
                <a:tc>
                  <a:txBody>
                    <a:bodyPr/>
                    <a:lstStyle/>
                    <a:p>
                      <a:pPr fontAlgn="base"/>
                      <a:r>
                        <a:rPr lang="en-IN" b="1">
                          <a:effectLst/>
                        </a:rPr>
                        <a:t>Accuracy</a:t>
                      </a:r>
                      <a:endParaRPr lang="en-IN">
                        <a:effectLst/>
                      </a:endParaRPr>
                    </a:p>
                  </a:txBody>
                  <a:tcPr anchor="ctr"/>
                </a:tc>
                <a:tc>
                  <a:txBody>
                    <a:bodyPr/>
                    <a:lstStyle/>
                    <a:p>
                      <a:pPr fontAlgn="base"/>
                      <a:r>
                        <a:rPr lang="en-IN">
                          <a:effectLst/>
                        </a:rPr>
                        <a:t>Moderate</a:t>
                      </a:r>
                    </a:p>
                  </a:txBody>
                  <a:tcPr anchor="ctr"/>
                </a:tc>
                <a:tc>
                  <a:txBody>
                    <a:bodyPr/>
                    <a:lstStyle/>
                    <a:p>
                      <a:pPr fontAlgn="base"/>
                      <a:r>
                        <a:rPr lang="en-IN">
                          <a:effectLst/>
                        </a:rPr>
                        <a:t>Higher (improved pneumonia classification)</a:t>
                      </a:r>
                    </a:p>
                  </a:txBody>
                  <a:tcPr anchor="ctr"/>
                </a:tc>
                <a:extLst>
                  <a:ext uri="{0D108BD9-81ED-4DB2-BD59-A6C34878D82A}">
                    <a16:rowId xmlns:a16="http://schemas.microsoft.com/office/drawing/2014/main" val="1669728705"/>
                  </a:ext>
                </a:extLst>
              </a:tr>
              <a:tr h="473189">
                <a:tc>
                  <a:txBody>
                    <a:bodyPr/>
                    <a:lstStyle/>
                    <a:p>
                      <a:pPr fontAlgn="base"/>
                      <a:r>
                        <a:rPr lang="en-IN" b="1">
                          <a:effectLst/>
                        </a:rPr>
                        <a:t>Generalization</a:t>
                      </a:r>
                      <a:endParaRPr lang="en-IN">
                        <a:effectLst/>
                      </a:endParaRPr>
                    </a:p>
                  </a:txBody>
                  <a:tcPr anchor="ctr"/>
                </a:tc>
                <a:tc>
                  <a:txBody>
                    <a:bodyPr/>
                    <a:lstStyle/>
                    <a:p>
                      <a:pPr fontAlgn="base"/>
                      <a:r>
                        <a:rPr lang="en-IN">
                          <a:effectLst/>
                        </a:rPr>
                        <a:t>Limited; may overfit smaller datasets</a:t>
                      </a:r>
                    </a:p>
                  </a:txBody>
                  <a:tcPr anchor="ctr"/>
                </a:tc>
                <a:tc>
                  <a:txBody>
                    <a:bodyPr/>
                    <a:lstStyle/>
                    <a:p>
                      <a:pPr fontAlgn="base"/>
                      <a:r>
                        <a:rPr lang="en-IN">
                          <a:effectLst/>
                        </a:rPr>
                        <a:t>Better; VGG16 generalizes well on diverse datasets</a:t>
                      </a:r>
                    </a:p>
                  </a:txBody>
                  <a:tcPr anchor="ctr"/>
                </a:tc>
                <a:extLst>
                  <a:ext uri="{0D108BD9-81ED-4DB2-BD59-A6C34878D82A}">
                    <a16:rowId xmlns:a16="http://schemas.microsoft.com/office/drawing/2014/main" val="2742915064"/>
                  </a:ext>
                </a:extLst>
              </a:tr>
              <a:tr h="274149">
                <a:tc>
                  <a:txBody>
                    <a:bodyPr/>
                    <a:lstStyle/>
                    <a:p>
                      <a:pPr fontAlgn="base"/>
                      <a:r>
                        <a:rPr lang="en-IN" b="1">
                          <a:effectLst/>
                        </a:rPr>
                        <a:t>Precision</a:t>
                      </a:r>
                      <a:endParaRPr lang="en-IN">
                        <a:effectLst/>
                      </a:endParaRPr>
                    </a:p>
                  </a:txBody>
                  <a:tcPr anchor="ctr"/>
                </a:tc>
                <a:tc>
                  <a:txBody>
                    <a:bodyPr/>
                    <a:lstStyle/>
                    <a:p>
                      <a:pPr fontAlgn="base"/>
                      <a:r>
                        <a:rPr lang="en-IN">
                          <a:effectLst/>
                        </a:rPr>
                        <a:t>Lower, prone to false positives</a:t>
                      </a:r>
                    </a:p>
                  </a:txBody>
                  <a:tcPr anchor="ctr"/>
                </a:tc>
                <a:tc>
                  <a:txBody>
                    <a:bodyPr/>
                    <a:lstStyle/>
                    <a:p>
                      <a:pPr fontAlgn="base"/>
                      <a:r>
                        <a:rPr lang="en-IN">
                          <a:effectLst/>
                        </a:rPr>
                        <a:t>Higher, fewer false positives</a:t>
                      </a:r>
                    </a:p>
                  </a:txBody>
                  <a:tcPr anchor="ctr"/>
                </a:tc>
                <a:extLst>
                  <a:ext uri="{0D108BD9-81ED-4DB2-BD59-A6C34878D82A}">
                    <a16:rowId xmlns:a16="http://schemas.microsoft.com/office/drawing/2014/main" val="3643599579"/>
                  </a:ext>
                </a:extLst>
              </a:tr>
              <a:tr h="473189">
                <a:tc>
                  <a:txBody>
                    <a:bodyPr/>
                    <a:lstStyle/>
                    <a:p>
                      <a:pPr fontAlgn="base"/>
                      <a:r>
                        <a:rPr lang="en-IN" b="1">
                          <a:effectLst/>
                        </a:rPr>
                        <a:t>Recall</a:t>
                      </a:r>
                      <a:endParaRPr lang="en-IN">
                        <a:effectLst/>
                      </a:endParaRPr>
                    </a:p>
                  </a:txBody>
                  <a:tcPr anchor="ctr"/>
                </a:tc>
                <a:tc>
                  <a:txBody>
                    <a:bodyPr/>
                    <a:lstStyle/>
                    <a:p>
                      <a:pPr fontAlgn="base"/>
                      <a:r>
                        <a:rPr lang="en-IN">
                          <a:effectLst/>
                        </a:rPr>
                        <a:t>Moderate, may miss subtle cases</a:t>
                      </a:r>
                    </a:p>
                  </a:txBody>
                  <a:tcPr anchor="ctr"/>
                </a:tc>
                <a:tc>
                  <a:txBody>
                    <a:bodyPr/>
                    <a:lstStyle/>
                    <a:p>
                      <a:pPr fontAlgn="base"/>
                      <a:r>
                        <a:rPr lang="en-IN">
                          <a:effectLst/>
                        </a:rPr>
                        <a:t>Higher, more effective in detecting pneumonia cases</a:t>
                      </a:r>
                    </a:p>
                  </a:txBody>
                  <a:tcPr anchor="ctr"/>
                </a:tc>
                <a:extLst>
                  <a:ext uri="{0D108BD9-81ED-4DB2-BD59-A6C34878D82A}">
                    <a16:rowId xmlns:a16="http://schemas.microsoft.com/office/drawing/2014/main" val="1260746700"/>
                  </a:ext>
                </a:extLst>
              </a:tr>
              <a:tr h="473189">
                <a:tc>
                  <a:txBody>
                    <a:bodyPr/>
                    <a:lstStyle/>
                    <a:p>
                      <a:pPr fontAlgn="base"/>
                      <a:r>
                        <a:rPr lang="en-IN" b="1" dirty="0">
                          <a:effectLst/>
                        </a:rPr>
                        <a:t>Data Requirements</a:t>
                      </a:r>
                      <a:endParaRPr lang="en-IN" dirty="0">
                        <a:effectLst/>
                      </a:endParaRPr>
                    </a:p>
                  </a:txBody>
                  <a:tcPr anchor="ctr"/>
                </a:tc>
                <a:tc>
                  <a:txBody>
                    <a:bodyPr/>
                    <a:lstStyle/>
                    <a:p>
                      <a:pPr fontAlgn="base"/>
                      <a:r>
                        <a:rPr lang="en-IN">
                          <a:effectLst/>
                        </a:rPr>
                        <a:t>Moderate data size</a:t>
                      </a:r>
                    </a:p>
                  </a:txBody>
                  <a:tcPr anchor="ctr"/>
                </a:tc>
                <a:tc>
                  <a:txBody>
                    <a:bodyPr/>
                    <a:lstStyle/>
                    <a:p>
                      <a:pPr fontAlgn="base"/>
                      <a:r>
                        <a:rPr lang="en-IN" dirty="0">
                          <a:effectLst/>
                        </a:rPr>
                        <a:t>Works best with larger datasets due to VGG’s depth</a:t>
                      </a:r>
                    </a:p>
                  </a:txBody>
                  <a:tcPr anchor="ctr"/>
                </a:tc>
                <a:extLst>
                  <a:ext uri="{0D108BD9-81ED-4DB2-BD59-A6C34878D82A}">
                    <a16:rowId xmlns:a16="http://schemas.microsoft.com/office/drawing/2014/main" val="60332573"/>
                  </a:ext>
                </a:extLst>
              </a:tr>
              <a:tr h="473189">
                <a:tc>
                  <a:txBody>
                    <a:bodyPr/>
                    <a:lstStyle/>
                    <a:p>
                      <a:pPr fontAlgn="base"/>
                      <a:r>
                        <a:rPr lang="en-IN" b="1">
                          <a:effectLst/>
                        </a:rPr>
                        <a:t>Transfer Learning</a:t>
                      </a:r>
                      <a:endParaRPr lang="en-IN" dirty="0">
                        <a:effectLst/>
                      </a:endParaRPr>
                    </a:p>
                  </a:txBody>
                  <a:tcPr anchor="ctr"/>
                </a:tc>
                <a:tc>
                  <a:txBody>
                    <a:bodyPr/>
                    <a:lstStyle/>
                    <a:p>
                      <a:pPr fontAlgn="base"/>
                      <a:r>
                        <a:rPr lang="en-IN">
                          <a:effectLst/>
                        </a:rPr>
                        <a:t>Not used</a:t>
                      </a:r>
                    </a:p>
                  </a:txBody>
                  <a:tcPr anchor="ctr"/>
                </a:tc>
                <a:tc>
                  <a:txBody>
                    <a:bodyPr/>
                    <a:lstStyle/>
                    <a:p>
                      <a:pPr fontAlgn="base"/>
                      <a:r>
                        <a:rPr lang="en-IN" dirty="0">
                          <a:effectLst/>
                        </a:rPr>
                        <a:t>Leveraged VGG16 pretrained weights</a:t>
                      </a:r>
                    </a:p>
                  </a:txBody>
                  <a:tcPr anchor="ctr"/>
                </a:tc>
                <a:extLst>
                  <a:ext uri="{0D108BD9-81ED-4DB2-BD59-A6C34878D82A}">
                    <a16:rowId xmlns:a16="http://schemas.microsoft.com/office/drawing/2014/main" val="803247965"/>
                  </a:ext>
                </a:extLst>
              </a:tr>
            </a:tbl>
          </a:graphicData>
        </a:graphic>
      </p:graphicFrame>
    </p:spTree>
    <p:extLst>
      <p:ext uri="{BB962C8B-B14F-4D97-AF65-F5344CB8AC3E}">
        <p14:creationId xmlns:p14="http://schemas.microsoft.com/office/powerpoint/2010/main" val="62239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30760-664B-2379-DA4B-4632E27F1E40}"/>
              </a:ext>
            </a:extLst>
          </p:cNvPr>
          <p:cNvSpPr>
            <a:spLocks noGrp="1"/>
          </p:cNvSpPr>
          <p:nvPr>
            <p:ph type="title"/>
          </p:nvPr>
        </p:nvSpPr>
        <p:spPr>
          <a:xfrm>
            <a:off x="686834" y="1153572"/>
            <a:ext cx="3200400" cy="4461163"/>
          </a:xfrm>
        </p:spPr>
        <p:txBody>
          <a:bodyPr>
            <a:normAutofit/>
          </a:bodyPr>
          <a:lstStyle/>
          <a:p>
            <a:r>
              <a:rPr lang="en-US" b="1">
                <a:solidFill>
                  <a:srgbClr val="FFFFFF"/>
                </a:solidFill>
                <a:latin typeface="Times New Roman" panose="02020603050405020304" pitchFamily="18" charset="0"/>
                <a:cs typeface="Times New Roman" panose="02020603050405020304" pitchFamily="18" charset="0"/>
              </a:rPr>
              <a:t>References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95DBCF0-CEA1-284E-A297-B0F9C22D2B5A}"/>
              </a:ext>
            </a:extLst>
          </p:cNvPr>
          <p:cNvSpPr>
            <a:spLocks noGrp="1"/>
          </p:cNvSpPr>
          <p:nvPr>
            <p:ph idx="1"/>
          </p:nvPr>
        </p:nvSpPr>
        <p:spPr>
          <a:xfrm>
            <a:off x="4447308" y="591344"/>
            <a:ext cx="6906491" cy="5585619"/>
          </a:xfrm>
        </p:spPr>
        <p:txBody>
          <a:bodyPr anchor="ctr">
            <a:normAutofit/>
          </a:bodyPr>
          <a:lstStyle/>
          <a:p>
            <a:r>
              <a:rPr lang="en-IN" sz="1500" b="0" i="0">
                <a:effectLst/>
                <a:latin typeface="HelveticaNeue Regular"/>
              </a:rPr>
              <a:t>M. </a:t>
            </a:r>
            <a:r>
              <a:rPr lang="en-IN" sz="1500" b="0" i="0" err="1">
                <a:effectLst/>
                <a:latin typeface="HelveticaNeue Regular"/>
              </a:rPr>
              <a:t>Dcunha</a:t>
            </a:r>
            <a:r>
              <a:rPr lang="en-IN" sz="1500" b="0" i="0">
                <a:effectLst/>
                <a:latin typeface="HelveticaNeue Regular"/>
              </a:rPr>
              <a:t>, N. Naik, I. Francis and S. Mulla, "Pneumonia Detection in X-rays Using OpenCV and Deep Learning," </a:t>
            </a:r>
            <a:r>
              <a:rPr lang="en-IN" sz="1500" b="0" i="1">
                <a:effectLst/>
                <a:latin typeface="HelveticaNeue Regular"/>
              </a:rPr>
              <a:t>2021 International Conference on Communication information and Computing Technology (ICCICT)</a:t>
            </a:r>
            <a:r>
              <a:rPr lang="en-IN" sz="1500" b="0" i="0">
                <a:effectLst/>
                <a:latin typeface="HelveticaNeue Regular"/>
              </a:rPr>
              <a:t>, Mumbai, India, 2021, pp. 1-6, </a:t>
            </a:r>
            <a:r>
              <a:rPr lang="en-IN" sz="1500" b="0" i="0" err="1">
                <a:effectLst/>
                <a:latin typeface="HelveticaNeue Regular"/>
              </a:rPr>
              <a:t>doi</a:t>
            </a:r>
            <a:r>
              <a:rPr lang="en-IN" sz="1500" b="0" i="0">
                <a:effectLst/>
                <a:latin typeface="HelveticaNeue Regular"/>
              </a:rPr>
              <a:t>: 10.1109/ICCICT50803.2021.9510180.</a:t>
            </a:r>
          </a:p>
          <a:p>
            <a:endParaRPr lang="en-IN" sz="1500" b="0" i="0">
              <a:effectLst/>
              <a:latin typeface="HelveticaNeue Regular"/>
            </a:endParaRPr>
          </a:p>
          <a:p>
            <a:r>
              <a:rPr lang="en-IN" sz="1500" b="0" i="0" err="1">
                <a:effectLst/>
                <a:latin typeface="HelveticaNeue Regular"/>
              </a:rPr>
              <a:t>Meepaganithage</a:t>
            </a:r>
            <a:r>
              <a:rPr lang="en-IN" sz="1500" b="0" i="0">
                <a:effectLst/>
                <a:latin typeface="HelveticaNeue Regular"/>
              </a:rPr>
              <a:t> and M. Fernando, "Detecting COVID-19 Pneumonia using Chest X-rays through Deep Learning Techniques," </a:t>
            </a:r>
            <a:r>
              <a:rPr lang="en-IN" sz="1500" b="0" i="1">
                <a:effectLst/>
                <a:latin typeface="HelveticaNeue Regular"/>
              </a:rPr>
              <a:t>2022 2nd International Conference on Advanced Research in Computing (ICARC)</a:t>
            </a:r>
            <a:r>
              <a:rPr lang="en-IN" sz="1500" b="0" i="0">
                <a:effectLst/>
                <a:latin typeface="HelveticaNeue Regular"/>
              </a:rPr>
              <a:t>, </a:t>
            </a:r>
            <a:r>
              <a:rPr lang="en-IN" sz="1500" b="0" i="0" err="1">
                <a:effectLst/>
                <a:latin typeface="HelveticaNeue Regular"/>
              </a:rPr>
              <a:t>Belihuloya</a:t>
            </a:r>
            <a:r>
              <a:rPr lang="en-IN" sz="1500" b="0" i="0">
                <a:effectLst/>
                <a:latin typeface="HelveticaNeue Regular"/>
              </a:rPr>
              <a:t>, Sri Lanka, 2022, pp. 19-24, </a:t>
            </a:r>
            <a:r>
              <a:rPr lang="en-IN" sz="1500" b="0" i="0" err="1">
                <a:effectLst/>
                <a:latin typeface="HelveticaNeue Regular"/>
              </a:rPr>
              <a:t>doi</a:t>
            </a:r>
            <a:r>
              <a:rPr lang="en-IN" sz="1500" b="0" i="0">
                <a:effectLst/>
                <a:latin typeface="HelveticaNeue Regular"/>
              </a:rPr>
              <a:t>: 10.1109/ICARC54489.2022.9753784.</a:t>
            </a:r>
          </a:p>
          <a:p>
            <a:endParaRPr lang="en-IN" sz="1500" b="0" i="0">
              <a:effectLst/>
              <a:latin typeface="HelveticaNeue Regular"/>
            </a:endParaRPr>
          </a:p>
          <a:p>
            <a:r>
              <a:rPr lang="en-IN" sz="1500" b="0" i="0">
                <a:effectLst/>
                <a:latin typeface="HelveticaNeue Regular"/>
              </a:rPr>
              <a:t>R. E. Al </a:t>
            </a:r>
            <a:r>
              <a:rPr lang="en-IN" sz="1500" b="0" i="0" err="1">
                <a:effectLst/>
                <a:latin typeface="HelveticaNeue Regular"/>
              </a:rPr>
              <a:t>Mamlook</a:t>
            </a:r>
            <a:r>
              <a:rPr lang="en-IN" sz="1500" b="0" i="0">
                <a:effectLst/>
                <a:latin typeface="HelveticaNeue Regular"/>
              </a:rPr>
              <a:t>, S. Chen and H. F. </a:t>
            </a:r>
            <a:r>
              <a:rPr lang="en-IN" sz="1500" b="0" i="0" err="1">
                <a:effectLst/>
                <a:latin typeface="HelveticaNeue Regular"/>
              </a:rPr>
              <a:t>Bzizi</a:t>
            </a:r>
            <a:r>
              <a:rPr lang="en-IN" sz="1500" b="0" i="0">
                <a:effectLst/>
                <a:latin typeface="HelveticaNeue Regular"/>
              </a:rPr>
              <a:t>, "Investigation of the performance of Machine Learning Classifiers for Pneumonia Detection in Chest X-ray Images," </a:t>
            </a:r>
            <a:r>
              <a:rPr lang="en-IN" sz="1500" b="0" i="1">
                <a:effectLst/>
                <a:latin typeface="HelveticaNeue Regular"/>
              </a:rPr>
              <a:t>2020 IEEE International Conference on Electro Information Technology (EIT)</a:t>
            </a:r>
            <a:r>
              <a:rPr lang="en-IN" sz="1500" b="0" i="0">
                <a:effectLst/>
                <a:latin typeface="HelveticaNeue Regular"/>
              </a:rPr>
              <a:t>, Chicago, IL, USA, 2020, pp. 098-104, </a:t>
            </a:r>
            <a:r>
              <a:rPr lang="en-IN" sz="1500" b="0" i="0" err="1">
                <a:effectLst/>
                <a:latin typeface="HelveticaNeue Regular"/>
              </a:rPr>
              <a:t>doi</a:t>
            </a:r>
            <a:r>
              <a:rPr lang="en-IN" sz="1500" b="0" i="0">
                <a:effectLst/>
                <a:latin typeface="HelveticaNeue Regular"/>
              </a:rPr>
              <a:t>: 10.1109/EIT48999.2020.9208232</a:t>
            </a:r>
          </a:p>
          <a:p>
            <a:endParaRPr lang="en-IN" sz="1500" b="0" i="0">
              <a:effectLst/>
              <a:latin typeface="HelveticaNeue Regular"/>
            </a:endParaRPr>
          </a:p>
          <a:p>
            <a:r>
              <a:rPr lang="en-IN" sz="1500" b="0" i="0" err="1">
                <a:effectLst/>
                <a:latin typeface="HelveticaNeue Regular"/>
              </a:rPr>
              <a:t>Ayinam</a:t>
            </a:r>
            <a:r>
              <a:rPr lang="en-IN" sz="1500" b="0" i="0">
                <a:effectLst/>
                <a:latin typeface="HelveticaNeue Regular"/>
              </a:rPr>
              <a:t>, G. S. Sai Sri Ram, G. Bhavana, G. </a:t>
            </a:r>
            <a:r>
              <a:rPr lang="en-IN" sz="1500" b="0" i="0" err="1">
                <a:effectLst/>
                <a:latin typeface="HelveticaNeue Regular"/>
              </a:rPr>
              <a:t>Mikihil</a:t>
            </a:r>
            <a:r>
              <a:rPr lang="en-IN" sz="1500" b="0" i="0">
                <a:effectLst/>
                <a:latin typeface="HelveticaNeue Regular"/>
              </a:rPr>
              <a:t>, A. </a:t>
            </a:r>
            <a:r>
              <a:rPr lang="en-IN" sz="1500" b="0" i="0" err="1">
                <a:effectLst/>
                <a:latin typeface="HelveticaNeue Regular"/>
              </a:rPr>
              <a:t>Gurram</a:t>
            </a:r>
            <a:r>
              <a:rPr lang="en-IN" sz="1500" b="0" i="0">
                <a:effectLst/>
                <a:latin typeface="HelveticaNeue Regular"/>
              </a:rPr>
              <a:t> and S. Madhavi, "Detection of Pneumonia and Tuberculosis using Deep Learning approach," </a:t>
            </a:r>
            <a:r>
              <a:rPr lang="en-IN" sz="1500" b="0" i="1">
                <a:effectLst/>
                <a:latin typeface="HelveticaNeue Regular"/>
              </a:rPr>
              <a:t>2023 8th International Conference on Communication and Electronics Systems (ICCES)</a:t>
            </a:r>
            <a:r>
              <a:rPr lang="en-IN" sz="1500" b="0" i="0">
                <a:effectLst/>
                <a:latin typeface="HelveticaNeue Regular"/>
              </a:rPr>
              <a:t>, Coimbatore, India, 2023, pp. 1141-1146, </a:t>
            </a:r>
            <a:r>
              <a:rPr lang="en-IN" sz="1500" b="0" i="0" err="1">
                <a:effectLst/>
                <a:latin typeface="HelveticaNeue Regular"/>
              </a:rPr>
              <a:t>doi</a:t>
            </a:r>
            <a:r>
              <a:rPr lang="en-IN" sz="1500" b="0" i="0">
                <a:effectLst/>
                <a:latin typeface="HelveticaNeue Regular"/>
              </a:rPr>
              <a:t>: 10.1109/ICCES57224.2023.10192888.</a:t>
            </a:r>
          </a:p>
          <a:p>
            <a:endParaRPr lang="en-IN" sz="1500" b="0" i="0">
              <a:effectLst/>
              <a:latin typeface="HelveticaNeue Regular"/>
            </a:endParaRPr>
          </a:p>
        </p:txBody>
      </p:sp>
    </p:spTree>
    <p:extLst>
      <p:ext uri="{BB962C8B-B14F-4D97-AF65-F5344CB8AC3E}">
        <p14:creationId xmlns:p14="http://schemas.microsoft.com/office/powerpoint/2010/main" val="3479188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4469B-A614-8B20-40F0-013DBE0368FE}"/>
              </a:ext>
            </a:extLst>
          </p:cNvPr>
          <p:cNvSpPr>
            <a:spLocks noGrp="1"/>
          </p:cNvSpPr>
          <p:nvPr>
            <p:ph type="title"/>
          </p:nvPr>
        </p:nvSpPr>
        <p:spPr>
          <a:xfrm>
            <a:off x="838200" y="459863"/>
            <a:ext cx="10515600" cy="1004594"/>
          </a:xfrm>
        </p:spPr>
        <p:txBody>
          <a:bodyPr>
            <a:normAutofit/>
          </a:bodyPr>
          <a:lstStyle/>
          <a:p>
            <a:pPr algn="ctr"/>
            <a:r>
              <a:rPr lang="en-IN" dirty="0">
                <a:solidFill>
                  <a:srgbClr val="FFFFFF"/>
                </a:solidFill>
              </a:rPr>
              <a:t>Introduction to Image Recognition</a:t>
            </a:r>
            <a:endParaRPr lang="en-US" b="1" dirty="0">
              <a:solidFill>
                <a:srgbClr val="FFFFFF"/>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12CFEF3-A5F1-B376-2E23-23A8D71FAB76}"/>
              </a:ext>
            </a:extLst>
          </p:cNvPr>
          <p:cNvGraphicFramePr>
            <a:graphicFrameLocks noGrp="1"/>
          </p:cNvGraphicFramePr>
          <p:nvPr>
            <p:ph idx="1"/>
            <p:extLst>
              <p:ext uri="{D42A27DB-BD31-4B8C-83A1-F6EECF244321}">
                <p14:modId xmlns:p14="http://schemas.microsoft.com/office/powerpoint/2010/main" val="283275996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25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B7D87D47-1DBF-C847-305B-B3A43952890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1400" b="0" i="0">
              <a:effectLst/>
            </a:endParaRPr>
          </a:p>
          <a:p>
            <a:pPr marL="285750" indent="-228600">
              <a:lnSpc>
                <a:spcPct val="90000"/>
              </a:lnSpc>
              <a:spcAft>
                <a:spcPts val="600"/>
              </a:spcAft>
              <a:buFont typeface="Arial" panose="020B0604020202020204" pitchFamily="34" charset="0"/>
              <a:buChar char="•"/>
            </a:pPr>
            <a:r>
              <a:rPr lang="en-US" sz="1400" b="0" i="0">
                <a:effectLst/>
              </a:rPr>
              <a:t>H.S, P. K.R, S. G, P. Rao and T. S.K, "Detection of Chronic Lung Disorders using Deep Learning," </a:t>
            </a:r>
            <a:r>
              <a:rPr lang="en-US" sz="1400" b="0" i="1">
                <a:effectLst/>
              </a:rPr>
              <a:t>2022 Fourth International Conference on Cognitive Computing and Information Processing (CCIP)</a:t>
            </a:r>
            <a:r>
              <a:rPr lang="en-US" sz="1400" b="0" i="0">
                <a:effectLst/>
              </a:rPr>
              <a:t>, Bengaluru, India, 2022, pp. 1-5, doi: 10.1109/CCIP57447.2022.10058633.</a:t>
            </a:r>
          </a:p>
          <a:p>
            <a:pPr marL="285750" indent="-228600">
              <a:lnSpc>
                <a:spcPct val="90000"/>
              </a:lnSpc>
              <a:spcAft>
                <a:spcPts val="600"/>
              </a:spcAft>
              <a:buFont typeface="Arial" panose="020B0604020202020204" pitchFamily="34" charset="0"/>
              <a:buChar char="•"/>
            </a:pPr>
            <a:endParaRPr lang="en-US" sz="1400" b="0" i="0">
              <a:effectLst/>
            </a:endParaRPr>
          </a:p>
          <a:p>
            <a:pPr marL="285750" indent="-228600">
              <a:lnSpc>
                <a:spcPct val="90000"/>
              </a:lnSpc>
              <a:spcAft>
                <a:spcPts val="600"/>
              </a:spcAft>
              <a:buFont typeface="Arial" panose="020B0604020202020204" pitchFamily="34" charset="0"/>
              <a:buChar char="•"/>
            </a:pPr>
            <a:endParaRPr lang="en-US" sz="1400" b="0" i="0">
              <a:effectLst/>
            </a:endParaRPr>
          </a:p>
          <a:p>
            <a:pPr marL="285750" indent="-228600">
              <a:lnSpc>
                <a:spcPct val="90000"/>
              </a:lnSpc>
              <a:spcAft>
                <a:spcPts val="600"/>
              </a:spcAft>
              <a:buFont typeface="Arial" panose="020B0604020202020204" pitchFamily="34" charset="0"/>
              <a:buChar char="•"/>
            </a:pPr>
            <a:r>
              <a:rPr lang="en-US" sz="1400" b="0" i="0">
                <a:effectLst/>
              </a:rPr>
              <a:t>D. Varshni, K. Thakral, L. Agarwal, R. Nijhawan and A. Mittal, "Pneumonia Detection Using CNN based Feature Extraction," </a:t>
            </a:r>
            <a:r>
              <a:rPr lang="en-US" sz="1400" b="0" i="1">
                <a:effectLst/>
              </a:rPr>
              <a:t>2019 IEEE International Conference on Electrical, Computer and Communication Technologies (ICECCT)</a:t>
            </a:r>
            <a:r>
              <a:rPr lang="en-US" sz="1400" b="0" i="0">
                <a:effectLst/>
              </a:rPr>
              <a:t>, Coimbatore, India, 2019, pp. 1-7, doi: 10.1109/ICECCT.2019.8869364.</a:t>
            </a:r>
          </a:p>
          <a:p>
            <a:pPr marL="285750" indent="-228600">
              <a:lnSpc>
                <a:spcPct val="90000"/>
              </a:lnSpc>
              <a:spcAft>
                <a:spcPts val="600"/>
              </a:spcAft>
              <a:buFont typeface="Arial" panose="020B0604020202020204" pitchFamily="34" charset="0"/>
              <a:buChar char="•"/>
            </a:pPr>
            <a:endParaRPr lang="en-US" sz="1400"/>
          </a:p>
          <a:p>
            <a:pPr marL="285750" indent="-228600">
              <a:lnSpc>
                <a:spcPct val="90000"/>
              </a:lnSpc>
              <a:spcAft>
                <a:spcPts val="600"/>
              </a:spcAft>
              <a:buFont typeface="Arial" panose="020B0604020202020204" pitchFamily="34" charset="0"/>
              <a:buChar char="•"/>
            </a:pPr>
            <a:endParaRPr lang="en-US" sz="1400"/>
          </a:p>
          <a:p>
            <a:pPr marL="285750" indent="-228600">
              <a:lnSpc>
                <a:spcPct val="90000"/>
              </a:lnSpc>
              <a:spcAft>
                <a:spcPts val="600"/>
              </a:spcAft>
              <a:buFont typeface="Arial" panose="020B0604020202020204" pitchFamily="34" charset="0"/>
              <a:buChar char="•"/>
            </a:pPr>
            <a:r>
              <a:rPr lang="en-US" sz="1400" b="0" i="0">
                <a:effectLst/>
              </a:rPr>
              <a:t>S. Singh, "Pneumonia Detection using Deep Learning," </a:t>
            </a:r>
            <a:r>
              <a:rPr lang="en-US" sz="1400" b="0" i="1">
                <a:effectLst/>
              </a:rPr>
              <a:t>2021 4th Biennial International Conference on Nascent Technologies in Engineering (ICNTE)</a:t>
            </a:r>
            <a:r>
              <a:rPr lang="en-US" sz="1400" b="0" i="0">
                <a:effectLst/>
              </a:rPr>
              <a:t>, NaviMumbai, India, 2021, pp. 1-6, doi: 10.1109/ICNTE51185.2021.9487731.</a:t>
            </a:r>
          </a:p>
          <a:p>
            <a:pPr marL="285750" indent="-228600">
              <a:lnSpc>
                <a:spcPct val="90000"/>
              </a:lnSpc>
              <a:spcAft>
                <a:spcPts val="600"/>
              </a:spcAft>
              <a:buFont typeface="Arial" panose="020B0604020202020204" pitchFamily="34" charset="0"/>
              <a:buChar char="•"/>
            </a:pPr>
            <a:endParaRPr lang="en-US" sz="1400"/>
          </a:p>
          <a:p>
            <a:pPr marL="285750" indent="-228600">
              <a:lnSpc>
                <a:spcPct val="90000"/>
              </a:lnSpc>
              <a:spcAft>
                <a:spcPts val="600"/>
              </a:spcAft>
              <a:buFont typeface="Arial" panose="020B0604020202020204" pitchFamily="34" charset="0"/>
              <a:buChar char="•"/>
            </a:pPr>
            <a:endParaRPr lang="en-US" sz="1400"/>
          </a:p>
          <a:p>
            <a:pPr marL="285750" indent="-228600">
              <a:lnSpc>
                <a:spcPct val="90000"/>
              </a:lnSpc>
              <a:spcAft>
                <a:spcPts val="600"/>
              </a:spcAft>
              <a:buFont typeface="Arial" panose="020B0604020202020204" pitchFamily="34" charset="0"/>
              <a:buChar char="•"/>
            </a:pPr>
            <a:r>
              <a:rPr lang="en-US" sz="1400" b="0" i="0">
                <a:effectLst/>
              </a:rPr>
              <a:t>S. Shah, H. Mehta and P. Sonawane, "Pneumonia Detection Using Convolutional Neural Networks," </a:t>
            </a:r>
            <a:r>
              <a:rPr lang="en-US" sz="1400" b="0" i="1">
                <a:effectLst/>
              </a:rPr>
              <a:t>2020 Third International Conference on Smart Systems and Inventive Technology (ICSSIT)</a:t>
            </a:r>
            <a:r>
              <a:rPr lang="en-US" sz="1400" b="0" i="0">
                <a:effectLst/>
              </a:rPr>
              <a:t>, Tirunelveli, India, 2020, pp. 933-939, doi: 10.1109/ICSSIT48917.2020.9214289.</a:t>
            </a:r>
            <a:br>
              <a:rPr lang="en-US" sz="1400"/>
            </a:br>
            <a:endParaRPr lang="en-US" sz="1400"/>
          </a:p>
          <a:p>
            <a:pPr marL="285750" indent="-228600">
              <a:lnSpc>
                <a:spcPct val="90000"/>
              </a:lnSpc>
              <a:spcAft>
                <a:spcPts val="600"/>
              </a:spcAft>
              <a:buFont typeface="Arial" panose="020B0604020202020204" pitchFamily="34" charset="0"/>
              <a:buChar char="•"/>
            </a:pPr>
            <a:endParaRPr lang="en-US" sz="1400" b="0" i="0">
              <a:effectLst/>
            </a:endParaRPr>
          </a:p>
        </p:txBody>
      </p:sp>
    </p:spTree>
    <p:extLst>
      <p:ext uri="{BB962C8B-B14F-4D97-AF65-F5344CB8AC3E}">
        <p14:creationId xmlns:p14="http://schemas.microsoft.com/office/powerpoint/2010/main" val="1368698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AA513C-DE18-079F-635D-973E7793125D}"/>
              </a:ext>
            </a:extLst>
          </p:cNvPr>
          <p:cNvSpPr>
            <a:spLocks noGrp="1"/>
          </p:cNvSpPr>
          <p:nvPr>
            <p:ph type="title"/>
          </p:nvPr>
        </p:nvSpPr>
        <p:spPr>
          <a:xfrm>
            <a:off x="838200" y="1195697"/>
            <a:ext cx="3200400" cy="4238118"/>
          </a:xfrm>
        </p:spPr>
        <p:txBody>
          <a:bodyPr>
            <a:normAutofit/>
          </a:bodyPr>
          <a:lstStyle/>
          <a:p>
            <a:r>
              <a:rPr lang="en-US" b="1">
                <a:solidFill>
                  <a:schemeClr val="bg1"/>
                </a:solidFill>
                <a:latin typeface="Times New Roman" panose="02020603050405020304" pitchFamily="18" charset="0"/>
                <a:cs typeface="Times New Roman" panose="02020603050405020304" pitchFamily="18" charset="0"/>
              </a:rPr>
              <a:t>Project Goal and Application </a:t>
            </a:r>
          </a:p>
        </p:txBody>
      </p:sp>
      <p:grpSp>
        <p:nvGrpSpPr>
          <p:cNvPr id="24"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5" name="Freeform: Shape 24">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26" name="Freeform: Shape 25">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grpSp>
      <p:sp>
        <p:nvSpPr>
          <p:cNvPr id="28" name="Oval 27">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33" name="Freeform: Shape 32">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4" name="Freeform: Shape 33">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5" name="Freeform: Shape 34">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6" name="Freeform: Shape 35">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7" name="Freeform: Shape 36">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8" name="Freeform: Shape 37">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39" name="Freeform: Shape 38">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0" name="Freeform: Shape 39">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1" name="Freeform: Shape 40">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2" name="Freeform: Shape 41">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3" name="Freeform: Shape 42">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4" name="Freeform: Shape 43">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45" name="Freeform: Shape 44">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grpSp>
      <p:graphicFrame>
        <p:nvGraphicFramePr>
          <p:cNvPr id="5" name="Content Placeholder 2">
            <a:extLst>
              <a:ext uri="{FF2B5EF4-FFF2-40B4-BE49-F238E27FC236}">
                <a16:creationId xmlns:a16="http://schemas.microsoft.com/office/drawing/2014/main" id="{443B6FFB-F08F-9D19-02E8-ADF59EB124AE}"/>
              </a:ext>
            </a:extLst>
          </p:cNvPr>
          <p:cNvGraphicFramePr>
            <a:graphicFrameLocks noGrp="1"/>
          </p:cNvGraphicFramePr>
          <p:nvPr>
            <p:ph idx="1"/>
            <p:extLst>
              <p:ext uri="{D42A27DB-BD31-4B8C-83A1-F6EECF244321}">
                <p14:modId xmlns:p14="http://schemas.microsoft.com/office/powerpoint/2010/main" val="4110674294"/>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1981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3A7CD7-649E-4945-C10C-6671381CEDA6}"/>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b="1" kern="1200">
                <a:solidFill>
                  <a:schemeClr val="tx1"/>
                </a:solidFill>
                <a:latin typeface="+mj-lt"/>
                <a:ea typeface="+mj-ea"/>
                <a:cs typeface="+mj-cs"/>
              </a:rPr>
              <a:t>Literature Survey</a:t>
            </a:r>
          </a:p>
        </p:txBody>
      </p:sp>
      <p:sp>
        <p:nvSpPr>
          <p:cNvPr id="28" name="Rectangle 2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9" name="Content Placeholder 18">
            <a:extLst>
              <a:ext uri="{FF2B5EF4-FFF2-40B4-BE49-F238E27FC236}">
                <a16:creationId xmlns:a16="http://schemas.microsoft.com/office/drawing/2014/main" id="{D4F3ECA5-9C23-E393-B877-F29373CCFE0E}"/>
              </a:ext>
            </a:extLst>
          </p:cNvPr>
          <p:cNvGraphicFramePr>
            <a:graphicFrameLocks noGrp="1"/>
          </p:cNvGraphicFramePr>
          <p:nvPr>
            <p:ph idx="1"/>
            <p:extLst>
              <p:ext uri="{D42A27DB-BD31-4B8C-83A1-F6EECF244321}">
                <p14:modId xmlns:p14="http://schemas.microsoft.com/office/powerpoint/2010/main" val="1412458711"/>
              </p:ext>
            </p:extLst>
          </p:nvPr>
        </p:nvGraphicFramePr>
        <p:xfrm>
          <a:off x="576722" y="2091095"/>
          <a:ext cx="11042024" cy="4206244"/>
        </p:xfrm>
        <a:graphic>
          <a:graphicData uri="http://schemas.openxmlformats.org/drawingml/2006/table">
            <a:tbl>
              <a:tblPr firstRow="1" bandRow="1"/>
              <a:tblGrid>
                <a:gridCol w="1259544">
                  <a:extLst>
                    <a:ext uri="{9D8B030D-6E8A-4147-A177-3AD203B41FA5}">
                      <a16:colId xmlns:a16="http://schemas.microsoft.com/office/drawing/2014/main" val="3580282013"/>
                    </a:ext>
                  </a:extLst>
                </a:gridCol>
                <a:gridCol w="1911563">
                  <a:extLst>
                    <a:ext uri="{9D8B030D-6E8A-4147-A177-3AD203B41FA5}">
                      <a16:colId xmlns:a16="http://schemas.microsoft.com/office/drawing/2014/main" val="782317630"/>
                    </a:ext>
                  </a:extLst>
                </a:gridCol>
                <a:gridCol w="713678">
                  <a:extLst>
                    <a:ext uri="{9D8B030D-6E8A-4147-A177-3AD203B41FA5}">
                      <a16:colId xmlns:a16="http://schemas.microsoft.com/office/drawing/2014/main" val="1352709433"/>
                    </a:ext>
                  </a:extLst>
                </a:gridCol>
                <a:gridCol w="1808613">
                  <a:extLst>
                    <a:ext uri="{9D8B030D-6E8A-4147-A177-3AD203B41FA5}">
                      <a16:colId xmlns:a16="http://schemas.microsoft.com/office/drawing/2014/main" val="3509243547"/>
                    </a:ext>
                  </a:extLst>
                </a:gridCol>
                <a:gridCol w="1782875">
                  <a:extLst>
                    <a:ext uri="{9D8B030D-6E8A-4147-A177-3AD203B41FA5}">
                      <a16:colId xmlns:a16="http://schemas.microsoft.com/office/drawing/2014/main" val="1494521414"/>
                    </a:ext>
                  </a:extLst>
                </a:gridCol>
                <a:gridCol w="1746843">
                  <a:extLst>
                    <a:ext uri="{9D8B030D-6E8A-4147-A177-3AD203B41FA5}">
                      <a16:colId xmlns:a16="http://schemas.microsoft.com/office/drawing/2014/main" val="44957761"/>
                    </a:ext>
                  </a:extLst>
                </a:gridCol>
                <a:gridCol w="1818908">
                  <a:extLst>
                    <a:ext uri="{9D8B030D-6E8A-4147-A177-3AD203B41FA5}">
                      <a16:colId xmlns:a16="http://schemas.microsoft.com/office/drawing/2014/main" val="2387296920"/>
                    </a:ext>
                  </a:extLst>
                </a:gridCol>
              </a:tblGrid>
              <a:tr h="265750">
                <a:tc>
                  <a:txBody>
                    <a:bodyPr/>
                    <a:lstStyle/>
                    <a:p>
                      <a:pPr algn="l"/>
                      <a:r>
                        <a:rPr lang="en-IN" sz="1300" b="1" dirty="0">
                          <a:effectLst/>
                        </a:rPr>
                        <a:t>Authors</a:t>
                      </a:r>
                    </a:p>
                  </a:txBody>
                  <a:tcPr marL="14276" marR="14276" marT="14276" marB="14276"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noFill/>
                  </a:tcPr>
                </a:tc>
                <a:tc>
                  <a:txBody>
                    <a:bodyPr/>
                    <a:lstStyle/>
                    <a:p>
                      <a:pPr algn="l"/>
                      <a:r>
                        <a:rPr lang="en-IN" sz="1300" b="1">
                          <a:effectLst/>
                        </a:rPr>
                        <a:t>Journal/Conference</a:t>
                      </a:r>
                    </a:p>
                  </a:txBody>
                  <a:tcPr marL="14276" marR="14276" marT="14276" marB="14276"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noFill/>
                  </a:tcPr>
                </a:tc>
                <a:tc>
                  <a:txBody>
                    <a:bodyPr/>
                    <a:lstStyle/>
                    <a:p>
                      <a:pPr algn="l"/>
                      <a:r>
                        <a:rPr lang="en-IN" sz="1300" b="1">
                          <a:effectLst/>
                        </a:rPr>
                        <a:t>Year</a:t>
                      </a:r>
                    </a:p>
                  </a:txBody>
                  <a:tcPr marL="14276" marR="14276" marT="14276" marB="14276"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noFill/>
                  </a:tcPr>
                </a:tc>
                <a:tc>
                  <a:txBody>
                    <a:bodyPr/>
                    <a:lstStyle/>
                    <a:p>
                      <a:pPr algn="l"/>
                      <a:r>
                        <a:rPr lang="en-IN" sz="1300" b="1">
                          <a:effectLst/>
                        </a:rPr>
                        <a:t>Title</a:t>
                      </a:r>
                    </a:p>
                  </a:txBody>
                  <a:tcPr marL="14276" marR="14276" marT="14276" marB="14276"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noFill/>
                  </a:tcPr>
                </a:tc>
                <a:tc>
                  <a:txBody>
                    <a:bodyPr/>
                    <a:lstStyle/>
                    <a:p>
                      <a:pPr algn="l"/>
                      <a:r>
                        <a:rPr lang="en-IN" sz="1300" b="1">
                          <a:effectLst/>
                        </a:rPr>
                        <a:t>Method</a:t>
                      </a:r>
                    </a:p>
                  </a:txBody>
                  <a:tcPr marL="14276" marR="14276" marT="14276" marB="14276"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noFill/>
                  </a:tcPr>
                </a:tc>
                <a:tc>
                  <a:txBody>
                    <a:bodyPr/>
                    <a:lstStyle/>
                    <a:p>
                      <a:pPr algn="l"/>
                      <a:r>
                        <a:rPr lang="en-IN" sz="1300" b="1">
                          <a:effectLst/>
                        </a:rPr>
                        <a:t>Merit</a:t>
                      </a:r>
                    </a:p>
                  </a:txBody>
                  <a:tcPr marL="14276" marR="14276" marT="14276" marB="14276"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noFill/>
                  </a:tcPr>
                </a:tc>
                <a:tc>
                  <a:txBody>
                    <a:bodyPr/>
                    <a:lstStyle/>
                    <a:p>
                      <a:pPr algn="l"/>
                      <a:r>
                        <a:rPr lang="en-IN" sz="1300" b="1">
                          <a:effectLst/>
                        </a:rPr>
                        <a:t>Demerit</a:t>
                      </a:r>
                    </a:p>
                  </a:txBody>
                  <a:tcPr marL="14276" marR="14276" marT="14276" marB="14276"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916532019"/>
                  </a:ext>
                </a:extLst>
              </a:tr>
              <a:tr h="788099">
                <a:tc>
                  <a:txBody>
                    <a:bodyPr/>
                    <a:lstStyle/>
                    <a:p>
                      <a:pPr algn="l"/>
                      <a:r>
                        <a:rPr lang="fi-FI" sz="1200" b="1">
                          <a:effectLst/>
                        </a:rPr>
                        <a:t>Rajpurkar P., Irvin J., Zhu K.</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US" sz="1200">
                          <a:effectLst/>
                        </a:rPr>
                        <a:t>IEEE Conference on Computer Vision</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IN" sz="1200">
                          <a:effectLst/>
                        </a:rPr>
                        <a:t>2017</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US" sz="1200" err="1">
                          <a:effectLst/>
                        </a:rPr>
                        <a:t>CheXNet</a:t>
                      </a:r>
                      <a:r>
                        <a:rPr lang="en-US" sz="1200">
                          <a:effectLst/>
                        </a:rPr>
                        <a:t>: Radiologist-Level Pneumonia Detection on Chest X-Rays with Deep Learning</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IN" sz="1200">
                          <a:effectLst/>
                        </a:rPr>
                        <a:t>CNN (Convolutional Neural Network)</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IN" sz="1200">
                          <a:effectLst/>
                        </a:rPr>
                        <a:t>Achieved radiologist-level performance</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US" sz="1200">
                          <a:effectLst/>
                        </a:rPr>
                        <a:t>Requires a large dataset for training</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extLst>
                  <a:ext uri="{0D108BD9-81ED-4DB2-BD59-A6C34878D82A}">
                    <a16:rowId xmlns:a16="http://schemas.microsoft.com/office/drawing/2014/main" val="722937995"/>
                  </a:ext>
                </a:extLst>
              </a:tr>
              <a:tr h="788099">
                <a:tc>
                  <a:txBody>
                    <a:bodyPr/>
                    <a:lstStyle/>
                    <a:p>
                      <a:pPr algn="l"/>
                      <a:r>
                        <a:rPr lang="de-DE" sz="1200" b="1" err="1">
                          <a:effectLst/>
                        </a:rPr>
                        <a:t>Baltruschat</a:t>
                      </a:r>
                      <a:r>
                        <a:rPr lang="de-DE" sz="1200" b="1">
                          <a:effectLst/>
                        </a:rPr>
                        <a:t> I.M., Nickisch H., Grass M.</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sz="1200">
                          <a:effectLst/>
                        </a:rPr>
                        <a:t>IEEE Transactions on Medical Imaging</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IN" sz="1200">
                          <a:effectLst/>
                        </a:rPr>
                        <a:t>2019</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sz="1200">
                          <a:effectLst/>
                        </a:rPr>
                        <a:t>Comparison of Deep Learning Approaches for Multi-Label Chest X-Ray Classification</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IN" sz="1200">
                          <a:effectLst/>
                        </a:rPr>
                        <a:t>Multi-label classification</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IN" sz="1200">
                          <a:effectLst/>
                        </a:rPr>
                        <a:t>Handles multiple pathologies</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IN" sz="1200">
                          <a:effectLst/>
                        </a:rPr>
                        <a:t>Complex </a:t>
                      </a:r>
                      <a:r>
                        <a:rPr lang="en-IN" sz="1200" err="1">
                          <a:effectLst/>
                        </a:rPr>
                        <a:t>labeling</a:t>
                      </a:r>
                      <a:r>
                        <a:rPr lang="en-IN" sz="1200">
                          <a:effectLst/>
                        </a:rPr>
                        <a:t> and interpretation</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2824171377"/>
                  </a:ext>
                </a:extLst>
              </a:tr>
              <a:tr h="788099">
                <a:tc>
                  <a:txBody>
                    <a:bodyPr/>
                    <a:lstStyle/>
                    <a:p>
                      <a:pPr algn="l"/>
                      <a:r>
                        <a:rPr lang="en-IN" sz="1200" b="1">
                          <a:effectLst/>
                        </a:rPr>
                        <a:t>Kermany D., Goldbaum M., Cai W.</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IN" sz="1200">
                          <a:effectLst/>
                        </a:rPr>
                        <a:t>Cell Press</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IN" sz="1200">
                          <a:effectLst/>
                        </a:rPr>
                        <a:t>2018</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US" sz="1200">
                          <a:effectLst/>
                        </a:rPr>
                        <a:t>Identifying Medical Diagnoses and Treatable Diseases by Image-Based Deep Learning</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IN" sz="1200">
                          <a:effectLst/>
                        </a:rPr>
                        <a:t>Transfer learning using CNN</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US" sz="1200" dirty="0">
                          <a:effectLst/>
                        </a:rPr>
                        <a:t>High accuracy in medical diagnostics</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US" sz="1200">
                          <a:effectLst/>
                        </a:rPr>
                        <a:t>Generalization to new datasets limited</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extLst>
                  <a:ext uri="{0D108BD9-81ED-4DB2-BD59-A6C34878D82A}">
                    <a16:rowId xmlns:a16="http://schemas.microsoft.com/office/drawing/2014/main" val="2612630996"/>
                  </a:ext>
                </a:extLst>
              </a:tr>
              <a:tr h="969291">
                <a:tc>
                  <a:txBody>
                    <a:bodyPr/>
                    <a:lstStyle/>
                    <a:p>
                      <a:pPr algn="l"/>
                      <a:r>
                        <a:rPr lang="en-IN" sz="1200" b="1">
                          <a:effectLst/>
                        </a:rPr>
                        <a:t>Wang X., Peng Y., Lu L.</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sz="1200">
                          <a:effectLst/>
                        </a:rPr>
                        <a:t>IEEE Transactions on Medical Imaging</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IN" sz="1200">
                          <a:effectLst/>
                        </a:rPr>
                        <a:t>2018</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sz="1200">
                          <a:effectLst/>
                        </a:rPr>
                        <a:t>ChestX-ray8: Hospital-Scale Chest X-ray Database and Benchmarks on Weakly-Supervised Classification</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IN" sz="1200">
                          <a:effectLst/>
                        </a:rPr>
                        <a:t>Weakly-supervised learning</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US" sz="1200">
                          <a:effectLst/>
                        </a:rPr>
                        <a:t>Large dataset available for public use</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a:r>
                        <a:rPr lang="en-IN" sz="1200">
                          <a:effectLst/>
                        </a:rPr>
                        <a:t>Incomplete </a:t>
                      </a:r>
                      <a:r>
                        <a:rPr lang="en-IN" sz="1200" err="1">
                          <a:effectLst/>
                        </a:rPr>
                        <a:t>labeling</a:t>
                      </a:r>
                      <a:endParaRPr lang="en-IN" sz="1200">
                        <a:effectLst/>
                      </a:endParaRP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936651939"/>
                  </a:ext>
                </a:extLst>
              </a:tr>
              <a:tr h="606906">
                <a:tc>
                  <a:txBody>
                    <a:bodyPr/>
                    <a:lstStyle/>
                    <a:p>
                      <a:pPr algn="l"/>
                      <a:r>
                        <a:rPr lang="en-IN" sz="1200" b="1">
                          <a:effectLst/>
                        </a:rPr>
                        <a:t>Zhang X., Zhang S., Liu S.</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IN" sz="1200">
                          <a:effectLst/>
                        </a:rPr>
                        <a:t>Bioinformatics and Biomedicine</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IN" sz="1200">
                          <a:effectLst/>
                        </a:rPr>
                        <a:t>2020</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US" sz="1200">
                          <a:effectLst/>
                        </a:rPr>
                        <a:t>Pneumonia Detection on Chest X-rays using Deep Learning</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IN" sz="1200">
                          <a:effectLst/>
                        </a:rPr>
                        <a:t>ResNet-50 CNN</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IN" sz="1200" dirty="0">
                          <a:effectLst/>
                        </a:rPr>
                        <a:t>Improved classification accuracy</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tc>
                  <a:txBody>
                    <a:bodyPr/>
                    <a:lstStyle/>
                    <a:p>
                      <a:pPr algn="l"/>
                      <a:r>
                        <a:rPr lang="en-US" sz="1200">
                          <a:effectLst/>
                        </a:rPr>
                        <a:t>Needs fine-tuning for optimal results</a:t>
                      </a:r>
                    </a:p>
                  </a:txBody>
                  <a:tcPr marL="11897" marR="11897" marT="11897" marB="11897"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9E9E9"/>
                    </a:solidFill>
                  </a:tcPr>
                </a:tc>
                <a:extLst>
                  <a:ext uri="{0D108BD9-81ED-4DB2-BD59-A6C34878D82A}">
                    <a16:rowId xmlns:a16="http://schemas.microsoft.com/office/drawing/2014/main" val="3686817274"/>
                  </a:ext>
                </a:extLst>
              </a:tr>
            </a:tbl>
          </a:graphicData>
        </a:graphic>
      </p:graphicFrame>
    </p:spTree>
    <p:extLst>
      <p:ext uri="{BB962C8B-B14F-4D97-AF65-F5344CB8AC3E}">
        <p14:creationId xmlns:p14="http://schemas.microsoft.com/office/powerpoint/2010/main" val="4282776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F7AED6-BD13-7CFE-7A8E-A5EC90794ADC}"/>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b="1" kern="1200">
                <a:solidFill>
                  <a:schemeClr val="tx1"/>
                </a:solidFill>
                <a:latin typeface="+mj-lt"/>
                <a:ea typeface="+mj-ea"/>
                <a:cs typeface="+mj-cs"/>
              </a:rPr>
              <a:t>Literature Survey</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D9D3B65E-75C3-38C9-26FB-8C5A5DAEDE99}"/>
              </a:ext>
            </a:extLst>
          </p:cNvPr>
          <p:cNvGraphicFramePr>
            <a:graphicFrameLocks noGrp="1"/>
          </p:cNvGraphicFramePr>
          <p:nvPr>
            <p:ph idx="1"/>
            <p:extLst>
              <p:ext uri="{D42A27DB-BD31-4B8C-83A1-F6EECF244321}">
                <p14:modId xmlns:p14="http://schemas.microsoft.com/office/powerpoint/2010/main" val="1702137884"/>
              </p:ext>
            </p:extLst>
          </p:nvPr>
        </p:nvGraphicFramePr>
        <p:xfrm>
          <a:off x="549058" y="2368964"/>
          <a:ext cx="11097352" cy="3650506"/>
        </p:xfrm>
        <a:graphic>
          <a:graphicData uri="http://schemas.openxmlformats.org/drawingml/2006/table">
            <a:tbl>
              <a:tblPr firstRow="1">
                <a:noFill/>
              </a:tblPr>
              <a:tblGrid>
                <a:gridCol w="1612512">
                  <a:extLst>
                    <a:ext uri="{9D8B030D-6E8A-4147-A177-3AD203B41FA5}">
                      <a16:colId xmlns:a16="http://schemas.microsoft.com/office/drawing/2014/main" val="3879636773"/>
                    </a:ext>
                  </a:extLst>
                </a:gridCol>
                <a:gridCol w="1700942">
                  <a:extLst>
                    <a:ext uri="{9D8B030D-6E8A-4147-A177-3AD203B41FA5}">
                      <a16:colId xmlns:a16="http://schemas.microsoft.com/office/drawing/2014/main" val="31914126"/>
                    </a:ext>
                  </a:extLst>
                </a:gridCol>
                <a:gridCol w="1012496">
                  <a:extLst>
                    <a:ext uri="{9D8B030D-6E8A-4147-A177-3AD203B41FA5}">
                      <a16:colId xmlns:a16="http://schemas.microsoft.com/office/drawing/2014/main" val="3656171099"/>
                    </a:ext>
                  </a:extLst>
                </a:gridCol>
                <a:gridCol w="1759569">
                  <a:extLst>
                    <a:ext uri="{9D8B030D-6E8A-4147-A177-3AD203B41FA5}">
                      <a16:colId xmlns:a16="http://schemas.microsoft.com/office/drawing/2014/main" val="422450614"/>
                    </a:ext>
                  </a:extLst>
                </a:gridCol>
                <a:gridCol w="1661517">
                  <a:extLst>
                    <a:ext uri="{9D8B030D-6E8A-4147-A177-3AD203B41FA5}">
                      <a16:colId xmlns:a16="http://schemas.microsoft.com/office/drawing/2014/main" val="3897100954"/>
                    </a:ext>
                  </a:extLst>
                </a:gridCol>
                <a:gridCol w="1685570">
                  <a:extLst>
                    <a:ext uri="{9D8B030D-6E8A-4147-A177-3AD203B41FA5}">
                      <a16:colId xmlns:a16="http://schemas.microsoft.com/office/drawing/2014/main" val="3695619445"/>
                    </a:ext>
                  </a:extLst>
                </a:gridCol>
                <a:gridCol w="1664746">
                  <a:extLst>
                    <a:ext uri="{9D8B030D-6E8A-4147-A177-3AD203B41FA5}">
                      <a16:colId xmlns:a16="http://schemas.microsoft.com/office/drawing/2014/main" val="34599351"/>
                    </a:ext>
                  </a:extLst>
                </a:gridCol>
              </a:tblGrid>
              <a:tr h="1264966">
                <a:tc>
                  <a:txBody>
                    <a:bodyPr/>
                    <a:lstStyle/>
                    <a:p>
                      <a:pPr algn="l"/>
                      <a:r>
                        <a:rPr lang="en-IN" sz="1300" b="1" cap="none" spc="30" dirty="0">
                          <a:solidFill>
                            <a:schemeClr val="tx1"/>
                          </a:solidFill>
                          <a:effectLst/>
                        </a:rPr>
                        <a:t>Lakhani P., Sundaram B.</a:t>
                      </a:r>
                    </a:p>
                  </a:txBody>
                  <a:tcPr marL="0" marR="7429" marT="23331" marB="23331" anchor="ctr">
                    <a:lnL w="12700" cmpd="sng">
                      <a:noFill/>
                    </a:lnL>
                    <a:lnR w="12700" cmpd="sng">
                      <a:noFill/>
                    </a:lnR>
                    <a:lnT w="19050" cap="flat" cmpd="sng" algn="ctr">
                      <a:solidFill>
                        <a:schemeClr val="accent1"/>
                      </a:solidFill>
                      <a:prstDash val="solid"/>
                    </a:lnT>
                    <a:lnB w="38100" cmpd="sng">
                      <a:noFill/>
                    </a:lnB>
                    <a:noFill/>
                  </a:tcPr>
                </a:tc>
                <a:tc>
                  <a:txBody>
                    <a:bodyPr/>
                    <a:lstStyle/>
                    <a:p>
                      <a:pPr algn="l"/>
                      <a:r>
                        <a:rPr lang="en-IN" sz="1300" b="1" cap="none" spc="30">
                          <a:solidFill>
                            <a:schemeClr val="tx1"/>
                          </a:solidFill>
                          <a:effectLst/>
                        </a:rPr>
                        <a:t>Radiology: Artificial Intelligence</a:t>
                      </a:r>
                    </a:p>
                  </a:txBody>
                  <a:tcPr marL="0" marR="7429" marT="23331" marB="23331" anchor="ctr">
                    <a:lnL w="12700" cmpd="sng">
                      <a:noFill/>
                    </a:lnL>
                    <a:lnR w="12700" cmpd="sng">
                      <a:noFill/>
                    </a:lnR>
                    <a:lnT w="19050" cap="flat" cmpd="sng" algn="ctr">
                      <a:solidFill>
                        <a:schemeClr val="accent1"/>
                      </a:solidFill>
                      <a:prstDash val="solid"/>
                    </a:lnT>
                    <a:lnB w="38100" cmpd="sng">
                      <a:noFill/>
                    </a:lnB>
                    <a:noFill/>
                  </a:tcPr>
                </a:tc>
                <a:tc>
                  <a:txBody>
                    <a:bodyPr/>
                    <a:lstStyle/>
                    <a:p>
                      <a:pPr algn="l"/>
                      <a:r>
                        <a:rPr lang="en-IN" sz="1300" b="1" cap="none" spc="30">
                          <a:solidFill>
                            <a:schemeClr val="tx1"/>
                          </a:solidFill>
                          <a:effectLst/>
                        </a:rPr>
                        <a:t>2017</a:t>
                      </a:r>
                    </a:p>
                  </a:txBody>
                  <a:tcPr marL="0" marR="7429" marT="23331" marB="23331" anchor="ctr">
                    <a:lnL w="12700" cmpd="sng">
                      <a:noFill/>
                    </a:lnL>
                    <a:lnR w="12700" cmpd="sng">
                      <a:noFill/>
                    </a:lnR>
                    <a:lnT w="19050" cap="flat" cmpd="sng" algn="ctr">
                      <a:solidFill>
                        <a:schemeClr val="accent1"/>
                      </a:solidFill>
                      <a:prstDash val="solid"/>
                    </a:lnT>
                    <a:lnB w="38100" cmpd="sng">
                      <a:noFill/>
                    </a:lnB>
                    <a:noFill/>
                  </a:tcPr>
                </a:tc>
                <a:tc>
                  <a:txBody>
                    <a:bodyPr/>
                    <a:lstStyle/>
                    <a:p>
                      <a:pPr algn="l"/>
                      <a:r>
                        <a:rPr lang="en-US" sz="1300" b="1" cap="none" spc="30">
                          <a:solidFill>
                            <a:schemeClr val="tx1"/>
                          </a:solidFill>
                          <a:effectLst/>
                        </a:rPr>
                        <a:t>Deep Learning at Chest Radiography: Automated Classification of Pulmonary Tuberculosis</a:t>
                      </a:r>
                    </a:p>
                  </a:txBody>
                  <a:tcPr marL="0" marR="7429" marT="23331" marB="23331" anchor="ctr">
                    <a:lnL w="12700" cmpd="sng">
                      <a:noFill/>
                    </a:lnL>
                    <a:lnR w="12700" cmpd="sng">
                      <a:noFill/>
                    </a:lnR>
                    <a:lnT w="19050" cap="flat" cmpd="sng" algn="ctr">
                      <a:solidFill>
                        <a:schemeClr val="accent1"/>
                      </a:solidFill>
                      <a:prstDash val="solid"/>
                    </a:lnT>
                    <a:lnB w="38100" cmpd="sng">
                      <a:noFill/>
                    </a:lnB>
                    <a:noFill/>
                  </a:tcPr>
                </a:tc>
                <a:tc>
                  <a:txBody>
                    <a:bodyPr/>
                    <a:lstStyle/>
                    <a:p>
                      <a:pPr algn="l"/>
                      <a:r>
                        <a:rPr lang="en-IN" sz="1300" b="1" cap="none" spc="30">
                          <a:solidFill>
                            <a:schemeClr val="tx1"/>
                          </a:solidFill>
                          <a:effectLst/>
                        </a:rPr>
                        <a:t>Deep CNN</a:t>
                      </a:r>
                    </a:p>
                  </a:txBody>
                  <a:tcPr marL="0" marR="7429" marT="23331" marB="23331" anchor="ctr">
                    <a:lnL w="12700" cmpd="sng">
                      <a:noFill/>
                    </a:lnL>
                    <a:lnR w="12700" cmpd="sng">
                      <a:noFill/>
                    </a:lnR>
                    <a:lnT w="19050" cap="flat" cmpd="sng" algn="ctr">
                      <a:solidFill>
                        <a:schemeClr val="accent1"/>
                      </a:solidFill>
                      <a:prstDash val="solid"/>
                    </a:lnT>
                    <a:lnB w="38100" cmpd="sng">
                      <a:noFill/>
                    </a:lnB>
                    <a:noFill/>
                  </a:tcPr>
                </a:tc>
                <a:tc>
                  <a:txBody>
                    <a:bodyPr/>
                    <a:lstStyle/>
                    <a:p>
                      <a:pPr algn="l"/>
                      <a:r>
                        <a:rPr lang="en-IN" sz="1300" b="1" cap="none" spc="30">
                          <a:solidFill>
                            <a:schemeClr val="tx1"/>
                          </a:solidFill>
                          <a:effectLst/>
                        </a:rPr>
                        <a:t>Automates TB detection</a:t>
                      </a:r>
                    </a:p>
                  </a:txBody>
                  <a:tcPr marL="0" marR="7429" marT="23331" marB="23331" anchor="ctr">
                    <a:lnL w="12700" cmpd="sng">
                      <a:noFill/>
                    </a:lnL>
                    <a:lnR w="12700" cmpd="sng">
                      <a:noFill/>
                    </a:lnR>
                    <a:lnT w="19050" cap="flat" cmpd="sng" algn="ctr">
                      <a:solidFill>
                        <a:schemeClr val="accent1"/>
                      </a:solidFill>
                      <a:prstDash val="solid"/>
                    </a:lnT>
                    <a:lnB w="38100" cmpd="sng">
                      <a:noFill/>
                    </a:lnB>
                    <a:noFill/>
                  </a:tcPr>
                </a:tc>
                <a:tc>
                  <a:txBody>
                    <a:bodyPr/>
                    <a:lstStyle/>
                    <a:p>
                      <a:pPr algn="l"/>
                      <a:r>
                        <a:rPr lang="en-IN" sz="1300" b="1" cap="none" spc="30">
                          <a:solidFill>
                            <a:schemeClr val="tx1"/>
                          </a:solidFill>
                          <a:effectLst/>
                        </a:rPr>
                        <a:t>Limited to tuberculosis detection</a:t>
                      </a:r>
                    </a:p>
                  </a:txBody>
                  <a:tcPr marL="0" marR="7429" marT="23331" marB="23331"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36969949"/>
                  </a:ext>
                </a:extLst>
              </a:tr>
              <a:tr h="522098">
                <a:tc>
                  <a:txBody>
                    <a:bodyPr/>
                    <a:lstStyle/>
                    <a:p>
                      <a:pPr algn="l"/>
                      <a:r>
                        <a:rPr lang="en-IN" sz="1000" b="1" cap="none" spc="0">
                          <a:solidFill>
                            <a:schemeClr val="tx1"/>
                          </a:solidFill>
                          <a:effectLst/>
                        </a:rPr>
                        <a:t>Ouyang X., Huo J., Xi P.</a:t>
                      </a:r>
                    </a:p>
                  </a:txBody>
                  <a:tcPr marL="0" marR="23331" marT="23331" marB="23331" anchor="ctr">
                    <a:lnL w="12700" cmpd="sng">
                      <a:noFill/>
                      <a:prstDash val="solid"/>
                    </a:lnL>
                    <a:lnR w="12700" cmpd="sng">
                      <a:noFill/>
                      <a:prstDash val="solid"/>
                    </a:lnR>
                    <a:lnT w="38100" cmpd="sng">
                      <a:noFill/>
                    </a:lnT>
                    <a:lnB w="12700" cmpd="sng">
                      <a:noFill/>
                      <a:prstDash val="solid"/>
                    </a:lnB>
                    <a:noFill/>
                  </a:tcPr>
                </a:tc>
                <a:tc>
                  <a:txBody>
                    <a:bodyPr/>
                    <a:lstStyle/>
                    <a:p>
                      <a:pPr algn="l"/>
                      <a:r>
                        <a:rPr lang="en-IN" sz="1000" cap="none" spc="0">
                          <a:solidFill>
                            <a:schemeClr val="tx1"/>
                          </a:solidFill>
                          <a:effectLst/>
                        </a:rPr>
                        <a:t>Scientific Reports</a:t>
                      </a:r>
                    </a:p>
                  </a:txBody>
                  <a:tcPr marL="0" marR="23331" marT="23331" marB="23331" anchor="ctr">
                    <a:lnL w="12700" cmpd="sng">
                      <a:noFill/>
                      <a:prstDash val="solid"/>
                    </a:lnL>
                    <a:lnR w="12700" cmpd="sng">
                      <a:noFill/>
                      <a:prstDash val="solid"/>
                    </a:lnR>
                    <a:lnT w="38100" cmpd="sng">
                      <a:noFill/>
                    </a:lnT>
                    <a:lnB w="12700" cmpd="sng">
                      <a:noFill/>
                      <a:prstDash val="solid"/>
                    </a:lnB>
                    <a:noFill/>
                  </a:tcPr>
                </a:tc>
                <a:tc>
                  <a:txBody>
                    <a:bodyPr/>
                    <a:lstStyle/>
                    <a:p>
                      <a:pPr algn="l"/>
                      <a:r>
                        <a:rPr lang="en-IN" sz="1000" cap="none" spc="0">
                          <a:solidFill>
                            <a:schemeClr val="tx1"/>
                          </a:solidFill>
                          <a:effectLst/>
                        </a:rPr>
                        <a:t>2021</a:t>
                      </a:r>
                    </a:p>
                  </a:txBody>
                  <a:tcPr marL="0" marR="23331" marT="23331" marB="23331" anchor="ctr">
                    <a:lnL w="12700" cmpd="sng">
                      <a:noFill/>
                      <a:prstDash val="solid"/>
                    </a:lnL>
                    <a:lnR w="12700" cmpd="sng">
                      <a:noFill/>
                      <a:prstDash val="solid"/>
                    </a:lnR>
                    <a:lnT w="38100" cmpd="sng">
                      <a:noFill/>
                    </a:lnT>
                    <a:lnB w="12700" cmpd="sng">
                      <a:noFill/>
                      <a:prstDash val="solid"/>
                    </a:lnB>
                    <a:noFill/>
                  </a:tcPr>
                </a:tc>
                <a:tc>
                  <a:txBody>
                    <a:bodyPr/>
                    <a:lstStyle/>
                    <a:p>
                      <a:pPr algn="l"/>
                      <a:r>
                        <a:rPr lang="en-US" sz="1000" cap="none" spc="0">
                          <a:solidFill>
                            <a:schemeClr val="tx1"/>
                          </a:solidFill>
                          <a:effectLst/>
                        </a:rPr>
                        <a:t>Pneumonia Detection in Chest X-ray Images using Generative Adversarial Networks</a:t>
                      </a:r>
                    </a:p>
                  </a:txBody>
                  <a:tcPr marL="0" marR="23331" marT="23331" marB="23331" anchor="ctr">
                    <a:lnL w="12700" cmpd="sng">
                      <a:noFill/>
                      <a:prstDash val="solid"/>
                    </a:lnL>
                    <a:lnR w="12700" cmpd="sng">
                      <a:noFill/>
                      <a:prstDash val="solid"/>
                    </a:lnR>
                    <a:lnT w="38100" cmpd="sng">
                      <a:noFill/>
                    </a:lnT>
                    <a:lnB w="12700" cmpd="sng">
                      <a:noFill/>
                      <a:prstDash val="solid"/>
                    </a:lnB>
                    <a:noFill/>
                  </a:tcPr>
                </a:tc>
                <a:tc>
                  <a:txBody>
                    <a:bodyPr/>
                    <a:lstStyle/>
                    <a:p>
                      <a:pPr algn="l"/>
                      <a:r>
                        <a:rPr lang="en-IN" sz="1000" cap="none" spc="0">
                          <a:solidFill>
                            <a:schemeClr val="tx1"/>
                          </a:solidFill>
                          <a:effectLst/>
                        </a:rPr>
                        <a:t>GAN-based model</a:t>
                      </a:r>
                    </a:p>
                  </a:txBody>
                  <a:tcPr marL="0" marR="23331" marT="23331" marB="23331" anchor="ctr">
                    <a:lnL w="12700" cmpd="sng">
                      <a:noFill/>
                      <a:prstDash val="solid"/>
                    </a:lnL>
                    <a:lnR w="12700" cmpd="sng">
                      <a:noFill/>
                      <a:prstDash val="solid"/>
                    </a:lnR>
                    <a:lnT w="38100" cmpd="sng">
                      <a:noFill/>
                    </a:lnT>
                    <a:lnB w="12700" cmpd="sng">
                      <a:noFill/>
                      <a:prstDash val="solid"/>
                    </a:lnB>
                    <a:noFill/>
                  </a:tcPr>
                </a:tc>
                <a:tc>
                  <a:txBody>
                    <a:bodyPr/>
                    <a:lstStyle/>
                    <a:p>
                      <a:pPr algn="l"/>
                      <a:r>
                        <a:rPr lang="en-US" sz="1000" cap="none" spc="0">
                          <a:solidFill>
                            <a:schemeClr val="tx1"/>
                          </a:solidFill>
                          <a:effectLst/>
                        </a:rPr>
                        <a:t>Effective at generating new samples</a:t>
                      </a:r>
                    </a:p>
                  </a:txBody>
                  <a:tcPr marL="0" marR="23331" marT="23331" marB="23331" anchor="ctr">
                    <a:lnL w="12700" cmpd="sng">
                      <a:noFill/>
                      <a:prstDash val="solid"/>
                    </a:lnL>
                    <a:lnR w="12700" cmpd="sng">
                      <a:noFill/>
                      <a:prstDash val="solid"/>
                    </a:lnR>
                    <a:lnT w="38100" cmpd="sng">
                      <a:noFill/>
                    </a:lnT>
                    <a:lnB w="12700" cmpd="sng">
                      <a:noFill/>
                      <a:prstDash val="solid"/>
                    </a:lnB>
                    <a:noFill/>
                  </a:tcPr>
                </a:tc>
                <a:tc>
                  <a:txBody>
                    <a:bodyPr/>
                    <a:lstStyle/>
                    <a:p>
                      <a:pPr algn="l"/>
                      <a:r>
                        <a:rPr lang="en-IN" sz="1000" cap="none" spc="0">
                          <a:solidFill>
                            <a:schemeClr val="tx1"/>
                          </a:solidFill>
                          <a:effectLst/>
                        </a:rPr>
                        <a:t>Computationally expensive</a:t>
                      </a:r>
                    </a:p>
                  </a:txBody>
                  <a:tcPr marL="0" marR="23331" marT="23331" marB="23331"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03224083"/>
                  </a:ext>
                </a:extLst>
              </a:tr>
              <a:tr h="522098">
                <a:tc>
                  <a:txBody>
                    <a:bodyPr/>
                    <a:lstStyle/>
                    <a:p>
                      <a:pPr algn="l"/>
                      <a:r>
                        <a:rPr lang="sv-SE" sz="1000" b="1" cap="none" spc="0">
                          <a:solidFill>
                            <a:schemeClr val="tx1"/>
                          </a:solidFill>
                          <a:effectLst/>
                        </a:rPr>
                        <a:t>Singh D., Kumar V., Kaur M.</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Neural Computing and Applications</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2020</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US" sz="1000" cap="none" spc="0">
                          <a:solidFill>
                            <a:schemeClr val="tx1"/>
                          </a:solidFill>
                          <a:effectLst/>
                        </a:rPr>
                        <a:t>Classification of COVID-19 Patients using CNNs and Chest X-ray Images</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CNN</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US" sz="1000" cap="none" spc="0">
                          <a:solidFill>
                            <a:schemeClr val="tx1"/>
                          </a:solidFill>
                          <a:effectLst/>
                        </a:rPr>
                        <a:t>High performance in COVID-19 detection</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US" sz="1000" cap="none" spc="0">
                          <a:solidFill>
                            <a:schemeClr val="tx1"/>
                          </a:solidFill>
                          <a:effectLst/>
                        </a:rPr>
                        <a:t>May not generalize to pneumonia cases</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21998215"/>
                  </a:ext>
                </a:extLst>
              </a:tr>
              <a:tr h="670672">
                <a:tc>
                  <a:txBody>
                    <a:bodyPr/>
                    <a:lstStyle/>
                    <a:p>
                      <a:pPr algn="l"/>
                      <a:r>
                        <a:rPr lang="en-IN" sz="1000" b="1" cap="none" spc="0">
                          <a:solidFill>
                            <a:schemeClr val="tx1"/>
                          </a:solidFill>
                          <a:effectLst/>
                        </a:rPr>
                        <a:t>Apostolopoulos I.D., </a:t>
                      </a:r>
                      <a:r>
                        <a:rPr lang="en-IN" sz="1000" b="1" cap="none" spc="0" err="1">
                          <a:solidFill>
                            <a:schemeClr val="tx1"/>
                          </a:solidFill>
                          <a:effectLst/>
                        </a:rPr>
                        <a:t>Mpesiana</a:t>
                      </a:r>
                      <a:r>
                        <a:rPr lang="en-IN" sz="1000" b="1" cap="none" spc="0">
                          <a:solidFill>
                            <a:schemeClr val="tx1"/>
                          </a:solidFill>
                          <a:effectLst/>
                        </a:rPr>
                        <a:t> T.A.</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IEEE Access</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2020</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US" sz="1000" cap="none" spc="0">
                          <a:solidFill>
                            <a:schemeClr val="tx1"/>
                          </a:solidFill>
                          <a:effectLst/>
                        </a:rPr>
                        <a:t>COVID-19: Automatic Detection from X-ray Images Utilizing Transfer Learning with Convolutional Neural Networks</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Transfer learning</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Efficient transfer learning model</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Bias toward COVID-19 detection</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81476052"/>
                  </a:ext>
                </a:extLst>
              </a:tr>
              <a:tr h="670672">
                <a:tc>
                  <a:txBody>
                    <a:bodyPr/>
                    <a:lstStyle/>
                    <a:p>
                      <a:pPr algn="l"/>
                      <a:r>
                        <a:rPr lang="en-IN" sz="1000" b="1" cap="none" spc="0">
                          <a:solidFill>
                            <a:schemeClr val="tx1"/>
                          </a:solidFill>
                          <a:effectLst/>
                        </a:rPr>
                        <a:t>Liang G., Zheng L.</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Journal of Digital Imaging</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2020</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dirty="0">
                          <a:solidFill>
                            <a:schemeClr val="tx1"/>
                          </a:solidFill>
                          <a:effectLst/>
                        </a:rPr>
                        <a:t>Combining Convolutional Neural Network Ensembles for Accurate Pneumonia Detection on Chest X-Rays</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CNN ensemble</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US" sz="1000" cap="none" spc="0" dirty="0">
                          <a:solidFill>
                            <a:schemeClr val="tx1"/>
                          </a:solidFill>
                          <a:effectLst/>
                        </a:rPr>
                        <a:t>High accuracy with ensemble learning</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a:r>
                        <a:rPr lang="en-IN" sz="1000" cap="none" spc="0">
                          <a:solidFill>
                            <a:schemeClr val="tx1"/>
                          </a:solidFill>
                          <a:effectLst/>
                        </a:rPr>
                        <a:t>Requires high computational resources</a:t>
                      </a:r>
                    </a:p>
                  </a:txBody>
                  <a:tcPr marL="0" marR="23331" marT="23331" marB="2333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19276712"/>
                  </a:ext>
                </a:extLst>
              </a:tr>
            </a:tbl>
          </a:graphicData>
        </a:graphic>
      </p:graphicFrame>
    </p:spTree>
    <p:extLst>
      <p:ext uri="{BB962C8B-B14F-4D97-AF65-F5344CB8AC3E}">
        <p14:creationId xmlns:p14="http://schemas.microsoft.com/office/powerpoint/2010/main" val="95705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58AF58-9852-A47E-38FF-0DBED6DB7D69}"/>
              </a:ext>
            </a:extLst>
          </p:cNvPr>
          <p:cNvSpPr>
            <a:spLocks noGrp="1"/>
          </p:cNvSpPr>
          <p:nvPr>
            <p:ph type="title"/>
          </p:nvPr>
        </p:nvSpPr>
        <p:spPr>
          <a:xfrm>
            <a:off x="1075767" y="1188637"/>
            <a:ext cx="2988234" cy="4480726"/>
          </a:xfrm>
        </p:spPr>
        <p:txBody>
          <a:bodyPr>
            <a:normAutofit/>
          </a:bodyPr>
          <a:lstStyle/>
          <a:p>
            <a:pPr algn="r"/>
            <a:r>
              <a:rPr lang="en-US" sz="3600" b="1">
                <a:latin typeface="Times New Roman" panose="02020603050405020304" pitchFamily="18" charset="0"/>
                <a:cs typeface="Times New Roman" panose="02020603050405020304" pitchFamily="18" charset="0"/>
              </a:rPr>
              <a:t>Problem Identification</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1F87C7-BAE8-5D2C-4C5B-7D95DB8D2AAD}"/>
              </a:ext>
            </a:extLst>
          </p:cNvPr>
          <p:cNvSpPr>
            <a:spLocks noGrp="1"/>
          </p:cNvSpPr>
          <p:nvPr>
            <p:ph idx="1"/>
          </p:nvPr>
        </p:nvSpPr>
        <p:spPr>
          <a:xfrm>
            <a:off x="5255259" y="1648870"/>
            <a:ext cx="5860951" cy="3560260"/>
          </a:xfrm>
        </p:spPr>
        <p:txBody>
          <a:bodyPr anchor="ctr">
            <a:noAutofit/>
          </a:bodyPr>
          <a:lstStyle/>
          <a:p>
            <a:pPr marL="457200" indent="-457200">
              <a:buFont typeface="+mj-lt"/>
              <a:buAutoNum type="arabicPeriod"/>
            </a:pPr>
            <a:r>
              <a:rPr lang="en-IN" sz="2000" b="1" dirty="0">
                <a:latin typeface="Times New Roman" panose="02020603050405020304" pitchFamily="18" charset="0"/>
                <a:cs typeface="Times New Roman" panose="02020603050405020304" pitchFamily="18" charset="0"/>
              </a:rPr>
              <a:t>Global Health Issue</a:t>
            </a:r>
            <a:r>
              <a:rPr lang="en-IN" sz="2000" dirty="0">
                <a:latin typeface="Times New Roman" panose="02020603050405020304" pitchFamily="18" charset="0"/>
                <a:cs typeface="Times New Roman" panose="02020603050405020304" pitchFamily="18" charset="0"/>
              </a:rPr>
              <a:t>: Pneumonia is a leading cause of death worldwide, particularly affecting children and the elderly.</a:t>
            </a:r>
          </a:p>
          <a:p>
            <a:pPr marL="457200" indent="-457200">
              <a:buFont typeface="+mj-lt"/>
              <a:buAutoNum type="arabicPeriod"/>
            </a:pPr>
            <a:r>
              <a:rPr lang="en-IN" sz="2000" dirty="0">
                <a:latin typeface="Times New Roman" panose="02020603050405020304" pitchFamily="18" charset="0"/>
                <a:cs typeface="Times New Roman" panose="02020603050405020304" pitchFamily="18" charset="0"/>
              </a:rPr>
              <a:t>Human Error in Diagnosis: </a:t>
            </a:r>
            <a:r>
              <a:rPr lang="en-IN" sz="2000" b="1" dirty="0">
                <a:latin typeface="Times New Roman" panose="02020603050405020304" pitchFamily="18" charset="0"/>
                <a:cs typeface="Times New Roman" panose="02020603050405020304" pitchFamily="18" charset="0"/>
              </a:rPr>
              <a:t>Manual X-ray analysis is prone to error,</a:t>
            </a:r>
            <a:r>
              <a:rPr lang="en-IN" sz="2000" dirty="0">
                <a:latin typeface="Times New Roman" panose="02020603050405020304" pitchFamily="18" charset="0"/>
                <a:cs typeface="Times New Roman" panose="02020603050405020304" pitchFamily="18" charset="0"/>
              </a:rPr>
              <a:t> and skilled radiologists may not always be available.</a:t>
            </a:r>
          </a:p>
          <a:p>
            <a:pPr marL="457200" indent="-457200">
              <a:buFont typeface="+mj-lt"/>
              <a:buAutoNum type="arabicPeriod"/>
            </a:pPr>
            <a:r>
              <a:rPr lang="en-IN" sz="2000" b="1" dirty="0">
                <a:latin typeface="Times New Roman" panose="02020603050405020304" pitchFamily="18" charset="0"/>
                <a:cs typeface="Times New Roman" panose="02020603050405020304" pitchFamily="18" charset="0"/>
              </a:rPr>
              <a:t>Imbalanced Data</a:t>
            </a:r>
            <a:r>
              <a:rPr lang="en-IN" sz="2000" dirty="0">
                <a:latin typeface="Times New Roman" panose="02020603050405020304" pitchFamily="18" charset="0"/>
                <a:cs typeface="Times New Roman" panose="02020603050405020304" pitchFamily="18" charset="0"/>
              </a:rPr>
              <a:t>: There are fewer pneumonia cases than healthy examples, creating challenges for accurate model training.</a:t>
            </a:r>
          </a:p>
          <a:p>
            <a:pPr marL="457200" indent="-457200">
              <a:buFont typeface="+mj-lt"/>
              <a:buAutoNum type="arabicPeriod"/>
            </a:pPr>
            <a:r>
              <a:rPr lang="en-IN" sz="2000" dirty="0">
                <a:latin typeface="Times New Roman" panose="02020603050405020304" pitchFamily="18" charset="0"/>
                <a:cs typeface="Times New Roman" panose="02020603050405020304" pitchFamily="18" charset="0"/>
              </a:rPr>
              <a:t>Pneumonia Variability: Different </a:t>
            </a:r>
            <a:r>
              <a:rPr lang="en-IN" sz="2000" b="1" dirty="0">
                <a:latin typeface="Times New Roman" panose="02020603050405020304" pitchFamily="18" charset="0"/>
                <a:cs typeface="Times New Roman" panose="02020603050405020304" pitchFamily="18" charset="0"/>
              </a:rPr>
              <a:t>types of pneumonia (bacterial, viral)</a:t>
            </a:r>
            <a:r>
              <a:rPr lang="en-IN" sz="2000" dirty="0">
                <a:latin typeface="Times New Roman" panose="02020603050405020304" pitchFamily="18" charset="0"/>
                <a:cs typeface="Times New Roman" panose="02020603050405020304" pitchFamily="18" charset="0"/>
              </a:rPr>
              <a:t> manifest in various ways, making detection difficult.</a:t>
            </a:r>
          </a:p>
          <a:p>
            <a:pPr marL="457200" indent="-457200">
              <a:buFont typeface="+mj-lt"/>
              <a:buAutoNum type="arabicPeriod"/>
            </a:pPr>
            <a:r>
              <a:rPr lang="en-IN" sz="2000" b="1" dirty="0">
                <a:latin typeface="Times New Roman" panose="02020603050405020304" pitchFamily="18" charset="0"/>
                <a:cs typeface="Times New Roman" panose="02020603050405020304" pitchFamily="18" charset="0"/>
              </a:rPr>
              <a:t>Data Access and Privacy</a:t>
            </a:r>
            <a:r>
              <a:rPr lang="en-IN" sz="2000" dirty="0">
                <a:latin typeface="Times New Roman" panose="02020603050405020304" pitchFamily="18" charset="0"/>
                <a:cs typeface="Times New Roman" panose="02020603050405020304" pitchFamily="18" charset="0"/>
              </a:rPr>
              <a:t>: Limited availability of </a:t>
            </a:r>
            <a:r>
              <a:rPr lang="en-IN" sz="2000" dirty="0" err="1">
                <a:latin typeface="Times New Roman" panose="02020603050405020304" pitchFamily="18" charset="0"/>
                <a:cs typeface="Times New Roman" panose="02020603050405020304" pitchFamily="18" charset="0"/>
              </a:rPr>
              <a:t>labeled</a:t>
            </a:r>
            <a:r>
              <a:rPr lang="en-IN" sz="2000" dirty="0">
                <a:latin typeface="Times New Roman" panose="02020603050405020304" pitchFamily="18" charset="0"/>
                <a:cs typeface="Times New Roman" panose="02020603050405020304" pitchFamily="18" charset="0"/>
              </a:rPr>
              <a:t> medical data due to privacy concerns. ⁠</a:t>
            </a:r>
          </a:p>
        </p:txBody>
      </p:sp>
    </p:spTree>
    <p:extLst>
      <p:ext uri="{BB962C8B-B14F-4D97-AF65-F5344CB8AC3E}">
        <p14:creationId xmlns:p14="http://schemas.microsoft.com/office/powerpoint/2010/main" val="109721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88AEE-2FBF-E820-FAD4-3922C0B70E97}"/>
              </a:ext>
            </a:extLst>
          </p:cNvPr>
          <p:cNvSpPr>
            <a:spLocks noGrp="1"/>
          </p:cNvSpPr>
          <p:nvPr>
            <p:ph type="title"/>
          </p:nvPr>
        </p:nvSpPr>
        <p:spPr>
          <a:xfrm>
            <a:off x="1285240" y="1050595"/>
            <a:ext cx="8074815" cy="1618489"/>
          </a:xfrm>
        </p:spPr>
        <p:txBody>
          <a:bodyPr anchor="ctr">
            <a:normAutofit/>
          </a:bodyPr>
          <a:lstStyle/>
          <a:p>
            <a:r>
              <a:rPr lang="en-US" sz="7200" b="1">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7140269A-CE6B-6942-AF22-A139B8468A0C}"/>
              </a:ext>
            </a:extLst>
          </p:cNvPr>
          <p:cNvSpPr>
            <a:spLocks noGrp="1"/>
          </p:cNvSpPr>
          <p:nvPr>
            <p:ph idx="1"/>
          </p:nvPr>
        </p:nvSpPr>
        <p:spPr>
          <a:xfrm>
            <a:off x="1285240" y="2969469"/>
            <a:ext cx="8074815" cy="2800395"/>
          </a:xfrm>
        </p:spPr>
        <p:txBody>
          <a:bodyPr anchor="t">
            <a:normAutofit/>
          </a:bodyPr>
          <a:lstStyle/>
          <a:p>
            <a:r>
              <a:rPr lang="en-IN" sz="2000" dirty="0">
                <a:latin typeface="Times New Roman" panose="02020603050405020304" pitchFamily="18" charset="0"/>
                <a:cs typeface="Times New Roman" panose="02020603050405020304" pitchFamily="18" charset="0"/>
              </a:rPr>
              <a:t>Develop two Pre-trained models which is already built for purposes like image recognition, the models are  </a:t>
            </a:r>
          </a:p>
          <a:p>
            <a:pPr marL="971550" lvl="1" indent="-514350">
              <a:buFont typeface="+mj-lt"/>
              <a:buAutoNum type="arabicPeriod"/>
            </a:pPr>
            <a:r>
              <a:rPr lang="en-IN" sz="2000" b="1" dirty="0">
                <a:latin typeface="Times New Roman" panose="02020603050405020304" pitchFamily="18" charset="0"/>
                <a:cs typeface="Times New Roman" panose="02020603050405020304" pitchFamily="18" charset="0"/>
              </a:rPr>
              <a:t>VGG-16 (Visual Geometric Group) </a:t>
            </a:r>
          </a:p>
          <a:p>
            <a:pPr marL="971550" lvl="1" indent="-514350">
              <a:buFont typeface="+mj-lt"/>
              <a:buAutoNum type="arabicPeriod"/>
            </a:pPr>
            <a:r>
              <a:rPr lang="en-IN" sz="2000" b="1" dirty="0">
                <a:latin typeface="Times New Roman" panose="02020603050405020304" pitchFamily="18" charset="0"/>
                <a:cs typeface="Times New Roman" panose="02020603050405020304" pitchFamily="18" charset="0"/>
              </a:rPr>
              <a:t>Inception_V3</a:t>
            </a:r>
          </a:p>
          <a:p>
            <a:pPr marL="0" indent="0">
              <a:buNone/>
            </a:pPr>
            <a:r>
              <a:rPr lang="en-IN" sz="2000" dirty="0">
                <a:latin typeface="Times New Roman" panose="02020603050405020304" pitchFamily="18" charset="0"/>
                <a:cs typeface="Times New Roman" panose="02020603050405020304" pitchFamily="18" charset="0"/>
              </a:rPr>
              <a:t>These models must be furtherly fine tuned with the training set to accustom them to recognise X-Ray images through its label </a:t>
            </a:r>
          </a:p>
          <a:p>
            <a:r>
              <a:rPr lang="en-IN" sz="2000" dirty="0">
                <a:latin typeface="Times New Roman" panose="02020603050405020304" pitchFamily="18" charset="0"/>
                <a:cs typeface="Times New Roman" panose="02020603050405020304" pitchFamily="18" charset="0"/>
              </a:rPr>
              <a:t>Further more, we would also like to train a Convolutional Neural Network (CNN) from scratch and differentiate both of them.</a:t>
            </a:r>
          </a:p>
        </p:txBody>
      </p:sp>
    </p:spTree>
    <p:extLst>
      <p:ext uri="{BB962C8B-B14F-4D97-AF65-F5344CB8AC3E}">
        <p14:creationId xmlns:p14="http://schemas.microsoft.com/office/powerpoint/2010/main" val="2953240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7742</TotalTime>
  <Words>3756</Words>
  <Application>Microsoft Macintosh PowerPoint</Application>
  <PresentationFormat>Widescreen</PresentationFormat>
  <Paragraphs>402</Paragraphs>
  <Slides>40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HelveticaNeue Regular</vt:lpstr>
      <vt:lpstr>Times New Roman</vt:lpstr>
      <vt:lpstr>Office Theme</vt:lpstr>
      <vt:lpstr>Pneumonia Detection via X-Ray Analysis using Deep Learning</vt:lpstr>
      <vt:lpstr>Introduction to Pneumonia and Deep Learning</vt:lpstr>
      <vt:lpstr> </vt:lpstr>
      <vt:lpstr>Introduction to Image Recognition</vt:lpstr>
      <vt:lpstr>Project Goal and Application </vt:lpstr>
      <vt:lpstr>Literature Survey</vt:lpstr>
      <vt:lpstr>Literature Survey</vt:lpstr>
      <vt:lpstr>Problem Identification</vt:lpstr>
      <vt:lpstr>Objective</vt:lpstr>
      <vt:lpstr>Abstract</vt:lpstr>
      <vt:lpstr>Existing Methodology</vt:lpstr>
      <vt:lpstr>Deep Learning Fundamentals (CNN)</vt:lpstr>
      <vt:lpstr> </vt:lpstr>
      <vt:lpstr>Proposed Methodology using  CNN</vt:lpstr>
      <vt:lpstr>PowerPoint Presentation</vt:lpstr>
      <vt:lpstr>PowerPoint Presentation</vt:lpstr>
      <vt:lpstr>Algorithm steps</vt:lpstr>
      <vt:lpstr>Model Architecture and Design</vt:lpstr>
      <vt:lpstr>Block Diagram :</vt:lpstr>
      <vt:lpstr>Sequence Diagram</vt:lpstr>
      <vt:lpstr>Tools Used</vt:lpstr>
      <vt:lpstr>Datasets for Pneumonia Detection</vt:lpstr>
      <vt:lpstr> </vt:lpstr>
      <vt:lpstr>Sample Dataset Images</vt:lpstr>
      <vt:lpstr>Input with Output</vt:lpstr>
      <vt:lpstr>Training the Model</vt:lpstr>
      <vt:lpstr>Workflow</vt:lpstr>
      <vt:lpstr> </vt:lpstr>
      <vt:lpstr> </vt:lpstr>
      <vt:lpstr> </vt:lpstr>
      <vt:lpstr>Deployment Overview</vt:lpstr>
      <vt:lpstr>Backend Development with Flask</vt:lpstr>
      <vt:lpstr>Frontend Development with HTML, CSS, and JavaScript</vt:lpstr>
      <vt:lpstr>User Interface</vt:lpstr>
      <vt:lpstr>Output  Interface</vt:lpstr>
      <vt:lpstr>WorkFlow</vt:lpstr>
      <vt:lpstr>Progress</vt:lpstr>
      <vt:lpstr>Performance Comparison of CNN and VGG-16 model</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Detection via X-Ray Analysis using DeepLearning</dc:title>
  <dc:creator>Mitta yaswanth sai</dc:creator>
  <cp:lastModifiedBy>Radha Buggana</cp:lastModifiedBy>
  <cp:revision>19</cp:revision>
  <dcterms:created xsi:type="dcterms:W3CDTF">2024-09-15T16:20:02Z</dcterms:created>
  <dcterms:modified xsi:type="dcterms:W3CDTF">2024-11-15T16:43:17Z</dcterms:modified>
</cp:coreProperties>
</file>